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939608" cy="4104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 открытого урока</a:t>
            </a:r>
            <a:br>
              <a:rPr lang="ru-RU" dirty="0" smtClean="0"/>
            </a:br>
            <a:r>
              <a:rPr lang="ru-RU" dirty="0" smtClean="0"/>
              <a:t>по технологии</a:t>
            </a:r>
            <a:br>
              <a:rPr lang="ru-RU" dirty="0" smtClean="0"/>
            </a:br>
            <a:r>
              <a:rPr lang="ru-RU" dirty="0" smtClean="0"/>
              <a:t> «КУКЛА – ЗАКРУТКА»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949280"/>
            <a:ext cx="6705600" cy="7865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технологии: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 Николаевна</a:t>
            </a:r>
          </a:p>
          <a:p>
            <a:r>
              <a:rPr lang="ru-RU" dirty="0" smtClean="0"/>
              <a:t>МБОУ гимназия г. Гурьевска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201622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i="1" dirty="0" smtClean="0"/>
              <a:t>Анализ и оценка урока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Сделайте выводы по теме  сегодняшнего урока:</a:t>
            </a:r>
            <a:br>
              <a:rPr lang="ru-RU" sz="2000" dirty="0" smtClean="0"/>
            </a:br>
            <a:r>
              <a:rPr lang="ru-RU" sz="2000" dirty="0" smtClean="0"/>
              <a:t>- что вам было непонятно на уроке?</a:t>
            </a:r>
            <a:br>
              <a:rPr lang="ru-RU" sz="2000" dirty="0" smtClean="0"/>
            </a:br>
            <a:r>
              <a:rPr lang="ru-RU" sz="2000" dirty="0" smtClean="0"/>
              <a:t>- понравился ли урок?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/>
              <a:t>                    КУКЛА - ЗАКРУТКА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5122" name="Picture 2" descr="G:\DCIM\101CANON\IMG_01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276872"/>
            <a:ext cx="55446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                                           Подведение итогов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Учитель указывает на ошибки, проверяет практические работы и выставляет оценки.</a:t>
            </a:r>
            <a:br>
              <a:rPr lang="ru-RU" sz="1600" dirty="0" smtClean="0"/>
            </a:br>
            <a:r>
              <a:rPr lang="ru-RU" sz="1600" dirty="0" smtClean="0"/>
              <a:t>Уборка рабочих мест.</a:t>
            </a:r>
            <a:endParaRPr lang="ru-RU" sz="1600" dirty="0"/>
          </a:p>
        </p:txBody>
      </p:sp>
      <p:pic>
        <p:nvPicPr>
          <p:cNvPr id="6146" name="Picture 2" descr="C:\Users\Олег\Desktop\IMG_01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Кукла-пеленашка</a:t>
            </a:r>
            <a:endParaRPr lang="ru-RU" dirty="0"/>
          </a:p>
        </p:txBody>
      </p:sp>
      <p:pic>
        <p:nvPicPr>
          <p:cNvPr id="1026" name="Picture 2" descr="C:\Users\Олег\Desktop\IMG_01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00200"/>
            <a:ext cx="6120679" cy="44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изготовление куклы - закрутки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500" dirty="0" smtClean="0"/>
          </a:p>
          <a:p>
            <a:r>
              <a:rPr lang="ru-RU" sz="4500" u="sng" dirty="0" smtClean="0"/>
              <a:t>Цель работы.</a:t>
            </a:r>
            <a:r>
              <a:rPr lang="ru-RU" sz="4500" dirty="0" smtClean="0"/>
              <a:t> Создание куклы своими руками</a:t>
            </a:r>
          </a:p>
          <a:p>
            <a:r>
              <a:rPr lang="ru-RU" sz="4500" u="sng" dirty="0" smtClean="0"/>
              <a:t>Задачи: </a:t>
            </a:r>
            <a:endParaRPr lang="ru-RU" sz="4500" dirty="0" smtClean="0"/>
          </a:p>
          <a:p>
            <a:r>
              <a:rPr lang="ru-RU" sz="4500" dirty="0" smtClean="0"/>
              <a:t>закрепить и обобщить знания жизни древних славян;</a:t>
            </a:r>
          </a:p>
          <a:p>
            <a:r>
              <a:rPr lang="ru-RU" sz="4500" dirty="0" smtClean="0"/>
              <a:t>дать новые сведения об истории создания куклы-закрутки;</a:t>
            </a:r>
          </a:p>
          <a:p>
            <a:r>
              <a:rPr lang="ru-RU" sz="4500" dirty="0" smtClean="0"/>
              <a:t>научить изготавливать куклу-закрутку;</a:t>
            </a:r>
          </a:p>
          <a:p>
            <a:r>
              <a:rPr lang="ru-RU" sz="4500" dirty="0" smtClean="0"/>
              <a:t>повторить русские народные песни;</a:t>
            </a:r>
          </a:p>
          <a:p>
            <a:r>
              <a:rPr lang="ru-RU" sz="4500" dirty="0" smtClean="0"/>
              <a:t>развивать умение работать в паре; быть аккуратным,</a:t>
            </a:r>
          </a:p>
          <a:p>
            <a:r>
              <a:rPr lang="ru-RU" sz="4500" dirty="0" smtClean="0"/>
              <a:t>воспитывать патриотизм, интерес к истории.</a:t>
            </a:r>
          </a:p>
          <a:p>
            <a:pPr lvl="0"/>
            <a:endParaRPr lang="ru-RU" sz="4500" dirty="0" smtClean="0"/>
          </a:p>
          <a:p>
            <a:r>
              <a:rPr lang="ru-RU" sz="4500" u="sng" dirty="0" smtClean="0"/>
              <a:t>Оборудование:</a:t>
            </a:r>
            <a:r>
              <a:rPr lang="ru-RU" sz="4500" dirty="0" smtClean="0"/>
              <a:t> ткань, нитки, </a:t>
            </a:r>
            <a:r>
              <a:rPr lang="ru-RU" sz="4500" dirty="0" err="1" smtClean="0"/>
              <a:t>мультимедийный</a:t>
            </a:r>
            <a:r>
              <a:rPr lang="ru-RU" sz="4500" dirty="0" smtClean="0"/>
              <a:t> проектор, компьютер.</a:t>
            </a:r>
          </a:p>
          <a:p>
            <a:r>
              <a:rPr lang="ru-RU" sz="4500" dirty="0" smtClean="0"/>
              <a:t>Ход урока.</a:t>
            </a:r>
          </a:p>
          <a:p>
            <a:pPr lvl="0"/>
            <a:r>
              <a:rPr lang="ru-RU" sz="4500" i="1" dirty="0" smtClean="0"/>
              <a:t>Организационный момент.</a:t>
            </a:r>
            <a:endParaRPr lang="ru-RU" sz="4500" dirty="0" smtClean="0"/>
          </a:p>
          <a:p>
            <a:pPr lvl="0"/>
            <a:r>
              <a:rPr lang="ru-RU" sz="4500" dirty="0" smtClean="0"/>
              <a:t>Проверка готовности учащихся к уроку.</a:t>
            </a:r>
          </a:p>
          <a:p>
            <a:pPr lvl="0"/>
            <a:r>
              <a:rPr lang="ru-RU" sz="4500" dirty="0" smtClean="0"/>
              <a:t>Проверка психологического настроя учащихся.</a:t>
            </a:r>
          </a:p>
          <a:p>
            <a:pPr lvl="0"/>
            <a:r>
              <a:rPr lang="ru-RU" sz="4500" i="1" dirty="0" smtClean="0"/>
              <a:t>Изучение нового материала «Кукла - закрутка».</a:t>
            </a:r>
            <a:endParaRPr lang="ru-RU" sz="45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СЛАВЯНЕ – это обширная группа племен и народов, принадлежащих к одной языковой семье, т. е. их язык был очень похожим. По особенностям языка славян разделили на группы: западные восточные, южные. </a:t>
            </a:r>
          </a:p>
          <a:p>
            <a:r>
              <a:rPr lang="ru-RU" dirty="0" smtClean="0"/>
              <a:t>– Ученые-историки до сих пор спорят о происхождении славян. Одна группа утверждает, что первые славяне появились в 13 веке до нашей эры, а вторая группа говорит о том, что славяне появились только в 6 веке нашей эры. Поэтому, чтобы прекратить споры решили, временем появления славян считать промежуток времени, от 13 века до нашей эры, до 6 века нашей эры. 1900 лет понадобилось для возникновения славян. Прошло несколько столетий, с тех пор как по берегам рек, на больших лесных равнинах поселились славяне. Они селились племенами. Каждое племя состояло из нескольких родов. Род – это семья. Значит, племя состояло из нескольких семей. Несколько племен - составляли племенные объединения. К ним относились следующие племена: </a:t>
            </a:r>
            <a:r>
              <a:rPr lang="ru-RU" b="1" dirty="0" err="1" smtClean="0"/>
              <a:t>словене</a:t>
            </a:r>
            <a:r>
              <a:rPr lang="ru-RU" b="1" dirty="0" smtClean="0"/>
              <a:t>, кривичи, </a:t>
            </a:r>
            <a:r>
              <a:rPr lang="ru-RU" b="1" dirty="0" err="1" smtClean="0"/>
              <a:t>полочане</a:t>
            </a:r>
            <a:r>
              <a:rPr lang="ru-RU" b="1" dirty="0" smtClean="0"/>
              <a:t>, вятичи, дреговичи, радимичи, северяне, древляне, полоняне, </a:t>
            </a:r>
            <a:r>
              <a:rPr lang="ru-RU" b="1" dirty="0" err="1" smtClean="0"/>
              <a:t>угличи</a:t>
            </a:r>
            <a:r>
              <a:rPr lang="ru-RU" b="1" dirty="0" smtClean="0"/>
              <a:t>, волыняне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Тряпичные куклы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Куклы в древности служили обрядовым символом. Куклам приписывались различные волшебные свойства: они могли защитить человека от злых сил, принять на себя болезни и несчастья, помочь хорошему урожаю.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Считалось, что при изготовлении обрядовых кукол недопустимо использовать колющие и режущие предметы. Поэтому тряпочки и нитки для кукол нужно было не резать, а рвать.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Тряпичные куклы, выполненные в наши дни из современных и только природных материалов, но с тщательным соблюдением старинных техник и технологий. Подобные куклы были распространены на территории России вплоть до начала 20 века, некоторые бытовали и позже.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Раньше в каждом крестьянском доме было много тряпичных кукол-закруток. Они служили оберегами жилища, детей, сна, хозяйства, имели культовое, обрядовое назначение и в то же время были самыми распространёнными детскими игрушками. Куклам никогда не рисовали лицо. По представлениям язычников именно через лицо в куклу вселяется душа. А душа может быть не обязательно добрая. Безликую  куклу  мастерили в зависимости от ситуации и никогда не выбрасывали. Таких закруток на всю жизнь у человека набиралось множество. Считалось, что они приносят удачу и богатство, являются магическими символами плодородия и продолжения рода. Существовал обычай: как только женщина понимала, что у неё будет ребёнок, она начинала мастерить тряпичную </a:t>
            </a:r>
            <a:r>
              <a:rPr lang="ru-RU" b="1" dirty="0" smtClean="0"/>
              <a:t>куклу-закрутку</a:t>
            </a:r>
            <a:r>
              <a:rPr lang="ru-RU" dirty="0" smtClean="0"/>
              <a:t> величиной с младенчика. Бережно скручивая ткань, вкладывала в эту игрушку всю свою любовь и ласку к будущему ребёнку.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Работала без иглы и ножниц: нельзя, чтобы обе руки прикасались к металлу. Куклу заворачивали в одеяльце, перевязывали </a:t>
            </a:r>
            <a:r>
              <a:rPr lang="ru-RU" dirty="0" err="1" smtClean="0"/>
              <a:t>пеленальным</a:t>
            </a:r>
            <a:r>
              <a:rPr lang="ru-RU" dirty="0" smtClean="0"/>
              <a:t> поясом и за две недели до родов укладывали в люльку, где она дожидалась рождения малыша, оберегая это место от дурного глаза и злых духов. Люди верили, что кукла охраняет сон и спокойствие ребёнка, и поэтому она всегда была рядом с ним и во сне, и в играх. «Погремушки-лапушки» - гроздья ярких тряпичных мячиков, набитых ветошью, и </a:t>
            </a:r>
            <a:r>
              <a:rPr lang="ru-RU" b="1" dirty="0" smtClean="0"/>
              <a:t>«</a:t>
            </a:r>
            <a:r>
              <a:rPr lang="ru-RU" b="1" dirty="0" err="1" smtClean="0"/>
              <a:t>куклы-куватки</a:t>
            </a:r>
            <a:r>
              <a:rPr lang="ru-RU" b="1" dirty="0" smtClean="0"/>
              <a:t>» </a:t>
            </a:r>
            <a:r>
              <a:rPr lang="ru-RU" dirty="0" smtClean="0"/>
              <a:t>предназначались для самых маленьких, их развешивали над колыбелькой. Закрутка «</a:t>
            </a:r>
            <a:r>
              <a:rPr lang="ru-RU" dirty="0" err="1" smtClean="0"/>
              <a:t>Берегиня</a:t>
            </a:r>
            <a:r>
              <a:rPr lang="ru-RU" dirty="0" smtClean="0"/>
              <a:t> сна» с полезными травами (шалфеем, мятой, мелиссой) оберегала сон ребёнка. Расплачется ребёнок, закапризничает – на помощь приходила кукла </a:t>
            </a:r>
            <a:r>
              <a:rPr lang="ru-RU" b="1" dirty="0" smtClean="0"/>
              <a:t>«</a:t>
            </a:r>
            <a:r>
              <a:rPr lang="ru-RU" b="1" dirty="0" err="1" smtClean="0"/>
              <a:t>Утешница</a:t>
            </a:r>
            <a:r>
              <a:rPr lang="ru-RU" b="1" dirty="0" smtClean="0"/>
              <a:t>»</a:t>
            </a:r>
            <a:r>
              <a:rPr lang="ru-RU" dirty="0" smtClean="0"/>
              <a:t>, обвешанная сладостями. А уж не дай бог </a:t>
            </a:r>
            <a:r>
              <a:rPr lang="ru-RU" dirty="0" err="1" smtClean="0"/>
              <a:t>заболее</a:t>
            </a:r>
            <a:r>
              <a:rPr lang="ru-RU" dirty="0" smtClean="0"/>
              <a:t>, принималась мать мастерить </a:t>
            </a:r>
            <a:r>
              <a:rPr lang="ru-RU" b="1" dirty="0" smtClean="0"/>
              <a:t>«Сударушку</a:t>
            </a:r>
            <a:r>
              <a:rPr lang="ru-RU" dirty="0" smtClean="0"/>
              <a:t>», закручивает да приговаривает: «Бабушка-сударушка, помоги моей доченьке!» Куклу </a:t>
            </a:r>
            <a:r>
              <a:rPr lang="ru-RU" b="1" dirty="0" smtClean="0"/>
              <a:t>«</a:t>
            </a:r>
            <a:r>
              <a:rPr lang="ru-RU" b="1" dirty="0" err="1" smtClean="0"/>
              <a:t>Любаву</a:t>
            </a:r>
            <a:r>
              <a:rPr lang="ru-RU" b="1" dirty="0" smtClean="0"/>
              <a:t>»</a:t>
            </a:r>
            <a:r>
              <a:rPr lang="ru-RU" dirty="0" smtClean="0"/>
              <a:t> с тесёмочками располагали над входом. Завязанные на тесёмках узелочки-обереги не давали проникнуть в жилище тёмным силам.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800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Практическая работа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Для работы нам понадобятся два лоскута ткани, вата и нитки.</a:t>
            </a:r>
            <a:br>
              <a:rPr lang="ru-RU" sz="1600" dirty="0" smtClean="0"/>
            </a:br>
            <a:r>
              <a:rPr lang="ru-RU" sz="1600" dirty="0" smtClean="0"/>
              <a:t>Куклу выполняем без игл, ножниц.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</a:t>
            </a:r>
            <a:r>
              <a:rPr lang="ru-RU" sz="1600" b="1" i="1" dirty="0" smtClean="0"/>
              <a:t>Целевые обходы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 время практической работы учащихся, учитель обходит рабочие места, контролирует приёмы работы, соблюдение санитарно-гигиенических требований и техники безопасности.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dirty="0" smtClean="0"/>
              <a:t>Для туловища понадобится белая ткань 20Х10 см., в ткань вкладывается вата</a:t>
            </a:r>
            <a:br>
              <a:rPr lang="ru-RU" sz="2200" b="1" dirty="0" smtClean="0"/>
            </a:br>
            <a:r>
              <a:rPr lang="ru-RU" sz="2200" b="1" dirty="0" smtClean="0"/>
              <a:t>и закручивается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852936"/>
            <a:ext cx="8153400" cy="3199656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Олег\Desktop\IMG_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824536" cy="338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2241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Затем складываем пополам закрутку- формируем голову и при помощи нитки, под горло вставляем руки- валик 10Х10 см. и тоже под грудью заматываем ниткой</a:t>
            </a:r>
            <a:endParaRPr lang="ru-RU" sz="2800" dirty="0"/>
          </a:p>
        </p:txBody>
      </p:sp>
      <p:pic>
        <p:nvPicPr>
          <p:cNvPr id="2050" name="Picture 2" descr="C:\Users\Олег\Desktop\IMG_01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456383" cy="3240360"/>
          </a:xfrm>
          <a:prstGeom prst="rect">
            <a:avLst/>
          </a:prstGeom>
          <a:noFill/>
        </p:spPr>
      </p:pic>
      <p:pic>
        <p:nvPicPr>
          <p:cNvPr id="1028" name="Picture 4" descr="C:\Users\Олег\Desktop\IMG_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Когда сформирована куколка приступаем к одеванию: рубаха– накидка, юбка- закрутка и косынка-треуголка. Всё делаем без иголки при помощи </a:t>
            </a:r>
            <a:r>
              <a:rPr lang="ru-RU" sz="2400" dirty="0" err="1" smtClean="0"/>
              <a:t>приматывания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3074" name="Picture 2" descr="C:\Users\Олег\Desktop\IMG_01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</TotalTime>
  <Words>690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  ПРЕЗЕНТАЦИЯ  открытого урока по технологии  «КУКЛА – ЗАКРУТКА» </vt:lpstr>
      <vt:lpstr>Тема урока: изготовление куклы - закрутки</vt:lpstr>
      <vt:lpstr>Немного истории</vt:lpstr>
      <vt:lpstr>Тряпичные куклы</vt:lpstr>
      <vt:lpstr>Слайд 5</vt:lpstr>
      <vt:lpstr>Слайд 6</vt:lpstr>
      <vt:lpstr>    Практическая работа Для работы нам понадобятся два лоскута ткани, вата и нитки. Куклу выполняем без игл, ножниц.                                                                          Целевые обходы Во время практической работы учащихся, учитель обходит рабочие места, контролирует приёмы работы, соблюдение санитарно-гигиенических требований и техники безопасности.  Для туловища понадобится белая ткань 20Х10 см., в ткань вкладывается вата и закручивается </vt:lpstr>
      <vt:lpstr>Затем складываем пополам закрутку- формируем голову и при помощи нитки, под горло вставляем руки- валик 10Х10 см. и тоже под грудью заматываем ниткой</vt:lpstr>
      <vt:lpstr>Когда сформирована куколка приступаем к одеванию: рубаха– накидка, юбка- закрутка и косынка-треуголка. Всё делаем без иголки при помощи приматывания  </vt:lpstr>
      <vt:lpstr>Анализ и оценка урока Сделайте выводы по теме  сегодняшнего урока: - что вам было непонятно на уроке? - понравился ли урок?                      КУКЛА - ЗАКРУТКА  </vt:lpstr>
      <vt:lpstr>                                           Подведение итогов Учитель указывает на ошибки, проверяет практические работы и выставляет оценки. Уборка рабочих мест.</vt:lpstr>
      <vt:lpstr>Кукла-пеленашка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 по технологии  «КУКЛА – ЗАКРУТКА» </dc:title>
  <dc:creator>Олег</dc:creator>
  <cp:lastModifiedBy>Олег</cp:lastModifiedBy>
  <cp:revision>22</cp:revision>
  <dcterms:created xsi:type="dcterms:W3CDTF">2013-10-21T09:50:35Z</dcterms:created>
  <dcterms:modified xsi:type="dcterms:W3CDTF">2013-11-03T12:47:38Z</dcterms:modified>
</cp:coreProperties>
</file>