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>
        <p:scale>
          <a:sx n="60" d="100"/>
          <a:sy n="60" d="100"/>
        </p:scale>
        <p:origin x="-1608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AE0B9-9591-49F7-B3C1-F8C7560139D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3C2F-4B20-4AF9-9C93-BB6C5F89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3C2F-4B20-4AF9-9C93-BB6C5F896F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открытого занятия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«Составление букетов и композиций»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653136"/>
            <a:ext cx="77724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дополнительного образования МБОУ ДОД ДЮЦ г. Гурьевска Калининградской области</a:t>
            </a:r>
          </a:p>
          <a:p>
            <a:r>
              <a:rPr lang="ru-RU" dirty="0" err="1" smtClean="0"/>
              <a:t>Гамова</a:t>
            </a:r>
            <a:r>
              <a:rPr lang="ru-RU" dirty="0" smtClean="0"/>
              <a:t> Наталья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7471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Цели занятия:</a:t>
            </a:r>
            <a:endParaRPr lang="ru-RU" dirty="0" smtClean="0"/>
          </a:p>
          <a:p>
            <a:r>
              <a:rPr lang="ru-RU" dirty="0" smtClean="0"/>
              <a:t>- Закреплять знания обучающихся по теме «Букеты и композиции».</a:t>
            </a:r>
          </a:p>
          <a:p>
            <a:r>
              <a:rPr lang="ru-RU" dirty="0" smtClean="0"/>
              <a:t>- Развивать  навыки составления букетов и композиций.</a:t>
            </a:r>
          </a:p>
          <a:p>
            <a:r>
              <a:rPr lang="ru-RU" dirty="0" smtClean="0"/>
              <a:t>- Воспитывать  бережное, экономное расходование заготовленного материала, аккуратность,  </a:t>
            </a:r>
          </a:p>
          <a:p>
            <a:r>
              <a:rPr lang="ru-RU" dirty="0" smtClean="0"/>
              <a:t>  культуру труда, целеустремленность.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Олег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23762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Методическое </a:t>
            </a:r>
            <a:r>
              <a:rPr lang="ru-RU" b="1" u="sng" dirty="0" smtClean="0"/>
              <a:t>обеспечение, оборудование и материалы: </a:t>
            </a:r>
            <a:endParaRPr lang="ru-RU" dirty="0" smtClean="0"/>
          </a:p>
          <a:p>
            <a:r>
              <a:rPr lang="ru-RU" dirty="0" smtClean="0"/>
              <a:t>- цветы живые, листья и ветки;</a:t>
            </a:r>
          </a:p>
          <a:p>
            <a:r>
              <a:rPr lang="ru-RU" dirty="0" smtClean="0"/>
              <a:t>- ножницы, шило, игла;</a:t>
            </a:r>
          </a:p>
          <a:p>
            <a:r>
              <a:rPr lang="ru-RU" dirty="0" smtClean="0"/>
              <a:t>- упаковочный материал: металлическая и флористическая    бумага, сетка, </a:t>
            </a:r>
            <a:r>
              <a:rPr lang="ru-RU" dirty="0" err="1" smtClean="0"/>
              <a:t>гофро-бумага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крепежный материал: проволока, шпагат,  </a:t>
            </a:r>
            <a:r>
              <a:rPr lang="ru-RU" dirty="0" err="1" smtClean="0"/>
              <a:t>тейп-лента</a:t>
            </a:r>
            <a:r>
              <a:rPr lang="ru-RU" dirty="0" smtClean="0"/>
              <a:t>, декоративная лента, клей; </a:t>
            </a:r>
          </a:p>
          <a:p>
            <a:r>
              <a:rPr lang="ru-RU" dirty="0" smtClean="0"/>
              <a:t>- оазис, вата;</a:t>
            </a:r>
          </a:p>
          <a:p>
            <a:r>
              <a:rPr lang="ru-RU" i="1" dirty="0" smtClean="0"/>
              <a:t>- </a:t>
            </a:r>
            <a:r>
              <a:rPr lang="ru-RU" dirty="0" smtClean="0"/>
              <a:t>образцы изделий;</a:t>
            </a:r>
          </a:p>
          <a:p>
            <a:r>
              <a:rPr lang="ru-RU" dirty="0" smtClean="0"/>
              <a:t>- технологические схемы; </a:t>
            </a:r>
          </a:p>
          <a:p>
            <a:r>
              <a:rPr lang="ru-RU" dirty="0" smtClean="0"/>
              <a:t>- инструкционные  карточки по ТБ;</a:t>
            </a:r>
          </a:p>
          <a:p>
            <a:r>
              <a:rPr lang="ru-RU" dirty="0" smtClean="0"/>
              <a:t>- иллюстрации букетов и композиций;</a:t>
            </a:r>
          </a:p>
          <a:p>
            <a:r>
              <a:rPr lang="ru-RU" dirty="0" smtClean="0"/>
              <a:t>- образцы изделий, выполнены учащимися прошлых лет;</a:t>
            </a:r>
            <a:br>
              <a:rPr lang="ru-RU" dirty="0" smtClean="0"/>
            </a:br>
            <a:r>
              <a:rPr lang="ru-RU" dirty="0" smtClean="0"/>
              <a:t>- специальная литература, иллюстрации.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857999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/>
              <a:t>Ход занятия: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u="sng" dirty="0" smtClean="0"/>
              <a:t>Организационный момент</a:t>
            </a:r>
            <a:r>
              <a:rPr lang="ru-RU" b="1" dirty="0" smtClean="0"/>
              <a:t>. 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dirty="0" smtClean="0"/>
              <a:t>Организация внимания детей и отметка отсутствующих.</a:t>
            </a:r>
          </a:p>
          <a:p>
            <a:r>
              <a:rPr lang="ru-RU" i="1" dirty="0" smtClean="0"/>
              <a:t> </a:t>
            </a:r>
            <a:r>
              <a:rPr lang="ru-RU" b="1" u="sng" dirty="0" smtClean="0"/>
              <a:t>Приветствие</a:t>
            </a:r>
            <a:r>
              <a:rPr lang="ru-RU" dirty="0" smtClean="0"/>
              <a:t>: Здравствуйте, ребята! Сегодня мы с вами продолжим  изучение темы</a:t>
            </a:r>
            <a:r>
              <a:rPr lang="ru-RU" i="1" dirty="0" smtClean="0"/>
              <a:t> </a:t>
            </a:r>
            <a:r>
              <a:rPr lang="ru-RU" dirty="0" smtClean="0"/>
              <a:t>«Составление букетов и композиций».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dirty="0" smtClean="0"/>
              <a:t>Но сначала я хочу узнать, выполнили ли вы домашнее задание по обследованию интернет пространства с целью  ознакомления и  изучения флористического искусства составления букетов и композиций.</a:t>
            </a:r>
          </a:p>
          <a:p>
            <a:r>
              <a:rPr lang="ru-RU" b="1" dirty="0" smtClean="0"/>
              <a:t>  </a:t>
            </a:r>
            <a:r>
              <a:rPr lang="ru-RU" b="1" dirty="0" smtClean="0"/>
              <a:t>Актуализация  знаний, умений, навыков: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dirty="0" smtClean="0"/>
              <a:t>А теперь давайте   вспомним, с чем же мы уже познакомились на предыдущих занятиях по данной теме: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какие</a:t>
            </a:r>
            <a:r>
              <a:rPr lang="ru-RU" b="1" i="1" dirty="0" smtClean="0"/>
              <a:t>  </a:t>
            </a:r>
            <a:r>
              <a:rPr lang="ru-RU" b="1" dirty="0" smtClean="0"/>
              <a:t>формы букетов вы знаете? </a:t>
            </a:r>
            <a:endParaRPr lang="ru-RU" dirty="0" smtClean="0"/>
          </a:p>
          <a:p>
            <a:r>
              <a:rPr lang="ru-RU" b="1" dirty="0" smtClean="0"/>
              <a:t>- </a:t>
            </a:r>
            <a:r>
              <a:rPr lang="ru-RU" i="1" dirty="0" smtClean="0"/>
              <a:t>тарелкообразный (круглый плоский сверху); </a:t>
            </a:r>
            <a:endParaRPr lang="ru-RU" dirty="0" smtClean="0"/>
          </a:p>
          <a:p>
            <a:r>
              <a:rPr lang="ru-RU" i="1" dirty="0" smtClean="0"/>
              <a:t>- ступенчатый; </a:t>
            </a:r>
            <a:endParaRPr lang="ru-RU" dirty="0" smtClean="0"/>
          </a:p>
          <a:p>
            <a:r>
              <a:rPr lang="ru-RU" i="1" dirty="0" smtClean="0"/>
              <a:t>- «Помпадур» (носится на руке, локтевом сгибе); </a:t>
            </a:r>
            <a:endParaRPr lang="ru-RU" dirty="0" smtClean="0"/>
          </a:p>
          <a:p>
            <a:r>
              <a:rPr lang="ru-RU" i="1" dirty="0" smtClean="0"/>
              <a:t>- круглый букет (и их модификации); </a:t>
            </a:r>
            <a:endParaRPr lang="ru-RU" dirty="0" smtClean="0"/>
          </a:p>
          <a:p>
            <a:r>
              <a:rPr lang="ru-RU" i="1" dirty="0" smtClean="0"/>
              <a:t>- скипетр; </a:t>
            </a:r>
            <a:endParaRPr lang="ru-RU" dirty="0" smtClean="0"/>
          </a:p>
          <a:p>
            <a:r>
              <a:rPr lang="ru-RU" i="1" dirty="0" smtClean="0"/>
              <a:t>- букет-капля; </a:t>
            </a:r>
            <a:endParaRPr lang="ru-RU" dirty="0" smtClean="0"/>
          </a:p>
          <a:p>
            <a:r>
              <a:rPr lang="ru-RU" i="1" dirty="0" smtClean="0"/>
              <a:t>- серповидный; </a:t>
            </a:r>
            <a:endParaRPr lang="ru-RU" dirty="0" smtClean="0"/>
          </a:p>
          <a:p>
            <a:r>
              <a:rPr lang="ru-RU" i="1" dirty="0" smtClean="0"/>
              <a:t>- треугольный (египетский, стрела, траурный, новогодние);  </a:t>
            </a:r>
            <a:endParaRPr lang="ru-RU" dirty="0" smtClean="0"/>
          </a:p>
          <a:p>
            <a:r>
              <a:rPr lang="ru-RU" i="1" dirty="0" smtClean="0"/>
              <a:t>- нетрадиционный;  </a:t>
            </a:r>
            <a:endParaRPr lang="ru-RU" dirty="0" smtClean="0"/>
          </a:p>
          <a:p>
            <a:r>
              <a:rPr lang="ru-RU" i="1" dirty="0" smtClean="0"/>
              <a:t>- свободные (формы букетов, которые не укладываются в геометрические рамки, например, структурный букет - собирается более рыхло и свободно); </a:t>
            </a:r>
            <a:endParaRPr lang="ru-RU" dirty="0" smtClean="0"/>
          </a:p>
          <a:p>
            <a:r>
              <a:rPr lang="ru-RU" i="1" dirty="0" smtClean="0"/>
              <a:t>- форма-символ (сердце, звезда, яйцо, жезл).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741368"/>
            <a:ext cx="818388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- Как принято группировать  материалы в букете? (</a:t>
            </a:r>
            <a:r>
              <a:rPr lang="ru-RU" i="1" dirty="0" smtClean="0"/>
              <a:t>линиями, группами, хаотично). </a:t>
            </a:r>
            <a:endParaRPr lang="ru-RU" dirty="0" smtClean="0"/>
          </a:p>
          <a:p>
            <a:r>
              <a:rPr lang="ru-RU" b="1" dirty="0" smtClean="0"/>
              <a:t>-  Какие должны быть пропорции  у букета</a:t>
            </a:r>
            <a:r>
              <a:rPr lang="ru-RU" b="1" i="1" dirty="0" smtClean="0"/>
              <a:t>?  (</a:t>
            </a:r>
            <a:r>
              <a:rPr lang="ru-RU" i="1" dirty="0" smtClean="0"/>
              <a:t>2:3, 3:5:8)</a:t>
            </a:r>
            <a:endParaRPr lang="ru-RU" dirty="0" smtClean="0"/>
          </a:p>
          <a:p>
            <a:r>
              <a:rPr lang="ru-RU" b="1" dirty="0" smtClean="0"/>
              <a:t>-  Какие техники сборки букетов вы знаете? (</a:t>
            </a:r>
            <a:r>
              <a:rPr lang="ru-RU" i="1" dirty="0" smtClean="0"/>
              <a:t>на естественных стеблях</a:t>
            </a:r>
            <a:r>
              <a:rPr lang="ru-RU" dirty="0" smtClean="0"/>
              <a:t>: </a:t>
            </a:r>
            <a:r>
              <a:rPr lang="ru-RU" i="1" dirty="0" smtClean="0"/>
              <a:t>спиральной или параллельной сборкой; каркасная,</a:t>
            </a:r>
            <a:r>
              <a:rPr lang="ru-RU" dirty="0" smtClean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тейпирование</a:t>
            </a:r>
            <a:r>
              <a:rPr lang="ru-RU" i="1" dirty="0" smtClean="0"/>
              <a:t>;  </a:t>
            </a:r>
            <a:r>
              <a:rPr lang="ru-RU" i="1" dirty="0" err="1" smtClean="0"/>
              <a:t>ваттирование</a:t>
            </a:r>
            <a:r>
              <a:rPr lang="ru-RU" i="1" dirty="0" smtClean="0"/>
              <a:t>; смешанная; на </a:t>
            </a:r>
            <a:r>
              <a:rPr lang="ru-RU" i="1" dirty="0" err="1" smtClean="0"/>
              <a:t>порбукетнице</a:t>
            </a:r>
            <a:r>
              <a:rPr lang="ru-RU" i="1" dirty="0" smtClean="0"/>
              <a:t>; гирлянда; клеевая).</a:t>
            </a:r>
            <a:endParaRPr lang="ru-RU" dirty="0" smtClean="0"/>
          </a:p>
          <a:p>
            <a:r>
              <a:rPr lang="ru-RU" b="1" dirty="0" smtClean="0"/>
              <a:t>Какие крепежные материалы мы  используем для составления букетов?</a:t>
            </a:r>
            <a:br>
              <a:rPr lang="ru-RU" b="1" dirty="0" smtClean="0"/>
            </a:br>
            <a:r>
              <a:rPr lang="ru-RU" i="1" dirty="0" smtClean="0"/>
              <a:t>(проволока, шпагат,  веревка, лента, плетеная косичка из трав т. </a:t>
            </a:r>
            <a:r>
              <a:rPr lang="ru-RU" i="1" dirty="0" err="1" smtClean="0"/>
              <a:t>д</a:t>
            </a:r>
            <a:r>
              <a:rPr lang="ru-RU" i="1" dirty="0" smtClean="0"/>
              <a:t>).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Какие вы знаете правила составления букетов?     </a:t>
            </a:r>
            <a:endParaRPr lang="ru-RU" dirty="0" smtClean="0"/>
          </a:p>
          <a:p>
            <a:r>
              <a:rPr lang="ru-RU" i="1" dirty="0" smtClean="0"/>
              <a:t>- Выбрать стиль, форму, пропорции, технику сборки букета.</a:t>
            </a:r>
            <a:endParaRPr lang="ru-RU" dirty="0" smtClean="0"/>
          </a:p>
          <a:p>
            <a:r>
              <a:rPr lang="ru-RU" i="1" dirty="0" smtClean="0"/>
              <a:t>- Подготовить цветы и зелень, ветви, подушечный материал (цветы в пробирках).</a:t>
            </a:r>
            <a:endParaRPr lang="ru-RU" dirty="0" smtClean="0"/>
          </a:p>
          <a:p>
            <a:r>
              <a:rPr lang="ru-RU" i="1" dirty="0" smtClean="0"/>
              <a:t>- Собирать в левой руке, правой добавляя цветы.</a:t>
            </a:r>
            <a:endParaRPr lang="ru-RU" dirty="0" smtClean="0"/>
          </a:p>
          <a:p>
            <a:r>
              <a:rPr lang="ru-RU" i="1" dirty="0" smtClean="0"/>
              <a:t>- Последовательность сборки: линейный – фокусный - дополнительный материал.</a:t>
            </a:r>
            <a:endParaRPr lang="ru-RU" dirty="0" smtClean="0"/>
          </a:p>
          <a:p>
            <a:r>
              <a:rPr lang="ru-RU" i="1" dirty="0" smtClean="0"/>
              <a:t>- Оформить листьями задний фон или внешний круг.</a:t>
            </a:r>
            <a:endParaRPr lang="ru-RU" dirty="0" smtClean="0"/>
          </a:p>
          <a:p>
            <a:r>
              <a:rPr lang="ru-RU" i="1" dirty="0" smtClean="0"/>
              <a:t>- Упаковать букет в сетку или фетр, добавить декор и банты.</a:t>
            </a:r>
            <a:endParaRPr lang="ru-RU" dirty="0" smtClean="0"/>
          </a:p>
          <a:p>
            <a:r>
              <a:rPr lang="ru-RU" dirty="0" smtClean="0"/>
              <a:t>Молодцы, ребята! Вы хорошо усвоили материал.</a:t>
            </a:r>
          </a:p>
          <a:p>
            <a:r>
              <a:rPr lang="ru-RU" b="1" dirty="0" smtClean="0"/>
              <a:t>Все мы с вами знаем, что даже маленький букетик – это большая радость для тех, кто ценит утонченные, изящные вещи.</a:t>
            </a:r>
            <a:endParaRPr lang="ru-RU" dirty="0" smtClean="0"/>
          </a:p>
          <a:p>
            <a:r>
              <a:rPr lang="ru-RU" dirty="0" smtClean="0"/>
              <a:t>Любой праздник немыслим без красивых цветов. Цветок, высшее достижение природы, в созидании красоты. Особенно актуальны цветы на свадьбе.  </a:t>
            </a:r>
          </a:p>
          <a:p>
            <a:r>
              <a:rPr lang="ru-RU" dirty="0" smtClean="0"/>
              <a:t>Свадебная флористика – огромный пласт искусства. На свадебной церемонии используются все способы флористического дизайна. Украшаются машины, дома невесты и жениха, банкетные залы, невеста, жених и гости.</a:t>
            </a:r>
          </a:p>
          <a:p>
            <a:r>
              <a:rPr lang="ru-RU" b="1" dirty="0" smtClean="0"/>
              <a:t>Свадебный мини-букет дополняет образ невесты</a:t>
            </a:r>
            <a:r>
              <a:rPr lang="ru-RU" dirty="0" smtClean="0"/>
              <a:t>,  подчеркивает  изящество ее наряда. Поэтому, оговариваются  привычки невесты, ее фигура, цвет волос, покрой и цвет платья. Величина свадебного букета должна соответствовать росту и комплекции новобрачной. Учитывается непереносимость запахов  и аллергия на цветы.</a:t>
            </a:r>
          </a:p>
          <a:p>
            <a:r>
              <a:rPr lang="ru-RU" dirty="0" smtClean="0"/>
              <a:t>Свадебный букет невесты должен обладать следующими качествами: быть легким, с удобной ручкой, не пачкать платье и руки, не царапать руки (все проволоки должны быть закрыты), сохранять свежесть, минимум на 12 часов.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381328"/>
            <a:ext cx="818388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/>
              <a:t> </a:t>
            </a:r>
            <a:r>
              <a:rPr lang="ru-RU" b="1" u="sng" dirty="0" smtClean="0"/>
              <a:t>Практическое часть занятия:</a:t>
            </a:r>
            <a:endParaRPr lang="ru-RU" dirty="0" smtClean="0"/>
          </a:p>
          <a:p>
            <a:r>
              <a:rPr lang="ru-RU" dirty="0" smtClean="0"/>
              <a:t>Ну, а теперь перейдём к самостоятельной работе по составлению букетов и композиций.</a:t>
            </a:r>
          </a:p>
          <a:p>
            <a:r>
              <a:rPr lang="ru-RU" dirty="0" smtClean="0"/>
              <a:t>Но прежде, давайте вспомним </a:t>
            </a:r>
            <a:r>
              <a:rPr lang="ru-RU" b="1" dirty="0" smtClean="0"/>
              <a:t>технику безопасности</a:t>
            </a:r>
            <a:r>
              <a:rPr lang="ru-RU" dirty="0" smtClean="0"/>
              <a:t> на наших занятиях.</a:t>
            </a:r>
          </a:p>
          <a:p>
            <a:r>
              <a:rPr lang="ru-RU" b="1" i="1" dirty="0" smtClean="0"/>
              <a:t>Перед работой </a:t>
            </a:r>
            <a:r>
              <a:rPr lang="ru-RU" i="1" dirty="0" smtClean="0"/>
              <a:t>- убрать волосы, проверить инструмент, выбрать исправный.  </a:t>
            </a:r>
            <a:endParaRPr lang="ru-RU" dirty="0" smtClean="0"/>
          </a:p>
          <a:p>
            <a:r>
              <a:rPr lang="ru-RU" b="1" i="1" dirty="0" smtClean="0"/>
              <a:t>Во  время работы</a:t>
            </a:r>
            <a:r>
              <a:rPr lang="ru-RU" i="1" dirty="0" smtClean="0"/>
              <a:t> - «контролировать» инструмент; не держать его под локтем;  инструмент в не рабочем состоянии  должен лежать по центру стола; передавать ножницы кольцами от себя;  соблюдать дистанцию; не размахивать инструментом.</a:t>
            </a:r>
            <a:endParaRPr lang="ru-RU" dirty="0" smtClean="0"/>
          </a:p>
          <a:p>
            <a:r>
              <a:rPr lang="ru-RU" b="1" i="1" dirty="0" smtClean="0"/>
              <a:t>После  работы</a:t>
            </a:r>
            <a:r>
              <a:rPr lang="ru-RU" i="1" dirty="0" smtClean="0"/>
              <a:t> -  убрать обрезки со стола, поднять  оброненный материал, вымыть руки с мылом. В случае травмы сразу сообщить педагогу для оказания первой помощи.</a:t>
            </a:r>
            <a:endParaRPr lang="ru-RU" dirty="0" smtClean="0"/>
          </a:p>
          <a:p>
            <a:r>
              <a:rPr lang="ru-RU" b="1" i="1" dirty="0" smtClean="0"/>
              <a:t>При необходимости обращайтесь  за помощью к соседу.  Работу выполнять можно стоя. По  окончании   практической работы  подпишите  свою работу.</a:t>
            </a:r>
            <a:endParaRPr lang="ru-RU" dirty="0" smtClean="0"/>
          </a:p>
          <a:p>
            <a:r>
              <a:rPr lang="ru-RU" dirty="0" smtClean="0"/>
              <a:t>Ребята, мы всё повторили, а теперь возьмите свои наработки с прошлых занятий, выберите и подготовьте все необходимые материалы для составления своего букета или композиции. Не забудьте оформить букеты упаковочным материалом или задекорируйте его  лентой, а так же придумайте название и назначение своего букета. </a:t>
            </a:r>
          </a:p>
          <a:p>
            <a:r>
              <a:rPr lang="ru-RU" b="1" i="1" dirty="0" smtClean="0"/>
              <a:t>По окончании работы </a:t>
            </a:r>
            <a:r>
              <a:rPr lang="ru-RU" i="1" dirty="0" smtClean="0"/>
              <a:t>обменяйтесь букетами с соседом по парте, оцените  работы друг друга.  Определите ошибки, по возможности помогите их исправить.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597352"/>
            <a:ext cx="818388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Подведение итогов.</a:t>
            </a:r>
            <a:endParaRPr lang="ru-RU" dirty="0" smtClean="0"/>
          </a:p>
          <a:p>
            <a:r>
              <a:rPr lang="ru-RU" i="1" dirty="0" smtClean="0"/>
              <a:t> Проверяется правильность выполнения работ, указываются неточности в работе. Уточняются и закрепляются  приобретенные  навыки составления и упаковки букетов.</a:t>
            </a:r>
            <a:endParaRPr lang="ru-RU" dirty="0" smtClean="0"/>
          </a:p>
          <a:p>
            <a:r>
              <a:rPr lang="ru-RU" b="1" dirty="0" smtClean="0"/>
              <a:t>Задается вопрос: </a:t>
            </a:r>
            <a:r>
              <a:rPr lang="ru-RU" dirty="0" smtClean="0"/>
              <a:t>всё ли мы выполнили в наших букетах? Что еще нужно выполнить, чтобы завершить начатые работы?</a:t>
            </a:r>
          </a:p>
          <a:p>
            <a:r>
              <a:rPr lang="ru-RU" i="1" dirty="0" smtClean="0"/>
              <a:t>Показать обучающимся  на готовых работах  составные элементы букета,  сравнить с их работами, определить степень готовности, наметить дальнейшие действия.</a:t>
            </a:r>
            <a:endParaRPr lang="ru-RU" dirty="0" smtClean="0"/>
          </a:p>
          <a:p>
            <a:r>
              <a:rPr lang="ru-RU" b="1" dirty="0" smtClean="0"/>
              <a:t>Домашнее задание.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Заготовить  по 15-20 шт. прутков (ивовой лозы) длиной  20-30  см. для следующего занятия.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174194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Олег\Desktop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30225"/>
            <a:ext cx="4176463" cy="3258815"/>
          </a:xfrm>
          <a:prstGeom prst="rect">
            <a:avLst/>
          </a:prstGeom>
          <a:noFill/>
        </p:spPr>
      </p:pic>
      <p:pic>
        <p:nvPicPr>
          <p:cNvPr id="2053" name="Picture 5" descr="C:\Users\Олег\Desktop\IMG_5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847897" cy="3168352"/>
          </a:xfrm>
          <a:prstGeom prst="rect">
            <a:avLst/>
          </a:prstGeom>
          <a:noFill/>
        </p:spPr>
      </p:pic>
      <p:pic>
        <p:nvPicPr>
          <p:cNvPr id="2054" name="Picture 6" descr="C:\Users\Олег\Desktop\IMG_5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4104456" cy="2736304"/>
          </a:xfrm>
          <a:prstGeom prst="rect">
            <a:avLst/>
          </a:prstGeom>
          <a:noFill/>
        </p:spPr>
      </p:pic>
      <p:pic>
        <p:nvPicPr>
          <p:cNvPr id="2055" name="Picture 7" descr="C:\Users\Олег\Desktop\IMG_5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31042"/>
            <a:ext cx="3816424" cy="285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ег\Desktop\IMG_5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76464" cy="3330823"/>
          </a:xfrm>
          <a:prstGeom prst="rect">
            <a:avLst/>
          </a:prstGeom>
          <a:noFill/>
        </p:spPr>
      </p:pic>
      <p:pic>
        <p:nvPicPr>
          <p:cNvPr id="1027" name="Picture 3" descr="C:\Users\Олег\Desktop\IMG_5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48472" cy="3240360"/>
          </a:xfrm>
          <a:prstGeom prst="rect">
            <a:avLst/>
          </a:prstGeom>
          <a:noFill/>
        </p:spPr>
      </p:pic>
      <p:pic>
        <p:nvPicPr>
          <p:cNvPr id="1028" name="Picture 4" descr="C:\Users\Олег\Desktop\IMG_5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176464" cy="2808312"/>
          </a:xfrm>
          <a:prstGeom prst="rect">
            <a:avLst/>
          </a:prstGeom>
          <a:noFill/>
        </p:spPr>
      </p:pic>
      <p:pic>
        <p:nvPicPr>
          <p:cNvPr id="1029" name="Picture 5" descr="C:\Users\Олег\Desktop\IMG_5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4320480" cy="2826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</TotalTime>
  <Words>555</Words>
  <Application>Microsoft Office PowerPoint</Application>
  <PresentationFormat>Экран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открытого занятия    «Составление букетов и композиций»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«Составление букетов и композиций»</dc:title>
  <dc:creator>Олег</dc:creator>
  <cp:lastModifiedBy>Олег</cp:lastModifiedBy>
  <cp:revision>13</cp:revision>
  <dcterms:created xsi:type="dcterms:W3CDTF">2013-08-27T10:43:57Z</dcterms:created>
  <dcterms:modified xsi:type="dcterms:W3CDTF">2013-09-28T13:27:52Z</dcterms:modified>
</cp:coreProperties>
</file>