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«Летняя трудовая практика 2013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80648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технологии: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 Николаевна МБОУ гимназия г. Гурьевска Калининградской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ОБЩИЕ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1.1. Летняя трудовая практика учащихся 5-10-х классов гимназии организуется в целях улучшения трудового воспитания, обучения, профессиональной ориентации школьников и организации их общественно полезного труда.</a:t>
            </a:r>
          </a:p>
          <a:p>
            <a:r>
              <a:rPr lang="ru-RU" dirty="0" smtClean="0"/>
              <a:t>1.2. Летняя трудовая практика - важнейшее средство современного воспитания и развития школьников.</a:t>
            </a:r>
          </a:p>
          <a:p>
            <a:r>
              <a:rPr lang="ru-RU" dirty="0" smtClean="0"/>
              <a:t>Ее основными задачами являются:</a:t>
            </a:r>
          </a:p>
          <a:p>
            <a:r>
              <a:rPr lang="ru-RU" dirty="0" smtClean="0"/>
              <a:t>- формирование осознанной потребности в труде;</a:t>
            </a:r>
          </a:p>
          <a:p>
            <a:r>
              <a:rPr lang="ru-RU" dirty="0" smtClean="0"/>
              <a:t>- уважение к людям труда;</a:t>
            </a:r>
          </a:p>
          <a:p>
            <a:r>
              <a:rPr lang="ru-RU" dirty="0" smtClean="0"/>
              <a:t>- заботливое и бережное отношение к общественному достоянию и родной природе;</a:t>
            </a:r>
          </a:p>
          <a:p>
            <a:r>
              <a:rPr lang="ru-RU" dirty="0" smtClean="0"/>
              <a:t>- воспитание трудовой и производственной дисциплины;</a:t>
            </a:r>
          </a:p>
          <a:p>
            <a:r>
              <a:rPr lang="ru-RU" dirty="0" smtClean="0"/>
              <a:t>- формирование интереса к профессиям;</a:t>
            </a:r>
          </a:p>
          <a:p>
            <a:r>
              <a:rPr lang="ru-RU" dirty="0" smtClean="0"/>
              <a:t>- практическое закрепление знаний, умений и навыков, полученных в процессе обучения на уроках биологии, технологии, экологии, географии;</a:t>
            </a:r>
          </a:p>
          <a:p>
            <a:r>
              <a:rPr lang="ru-RU" dirty="0" smtClean="0"/>
              <a:t>- экономическое воспитание;</a:t>
            </a:r>
          </a:p>
          <a:p>
            <a:r>
              <a:rPr lang="ru-RU" dirty="0" smtClean="0"/>
              <a:t>-формирование представлений о производительности труда, себестоимости, качестве продукции.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/>
              <a:t>2. СОДЕРЖАНИЕ И ОРГАНИЗАЦИЯ ТРУДА ШКОЛЬНИКОВ ВО ВРЕМЯ ЛЕТНЕЙ ТРУДОВОЙ </a:t>
            </a:r>
            <a:r>
              <a:rPr lang="ru-RU" sz="2000" dirty="0" err="1" smtClean="0"/>
              <a:t>ПРАКТИ</a:t>
            </a:r>
            <a:r>
              <a:rPr lang="ru-RU" sz="2800" dirty="0" err="1" smtClean="0"/>
              <a:t>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33256"/>
          </a:xfrm>
        </p:spPr>
        <p:txBody>
          <a:bodyPr>
            <a:noAutofit/>
          </a:bodyPr>
          <a:lstStyle/>
          <a:p>
            <a:r>
              <a:rPr lang="ru-RU" sz="1200" dirty="0" smtClean="0"/>
              <a:t>Главным направлением общественно полезного труда учащихся средних и старших классов являются работы на школьном учебно-опытном участке, на школьном дворе, на пришкольной территории, на спортивной площадке, в здании гимназии.</a:t>
            </a:r>
          </a:p>
          <a:p>
            <a:r>
              <a:rPr lang="ru-RU" sz="1200" dirty="0" smtClean="0"/>
              <a:t>2.1. Продолжительность работы для учащихся:</a:t>
            </a:r>
          </a:p>
          <a:p>
            <a:r>
              <a:rPr lang="ru-RU" sz="1200" dirty="0" smtClean="0"/>
              <a:t>5-6 классов - 1 ч., 7-8 классов -2 ч., 9-10 классов - 3 ч.</a:t>
            </a:r>
          </a:p>
          <a:p>
            <a:r>
              <a:rPr lang="ru-RU" sz="1200" dirty="0" smtClean="0"/>
              <a:t>2.2. Трудовая практика проводится с 1 июня по 30 августа по спланированному графику работ.</a:t>
            </a:r>
          </a:p>
          <a:p>
            <a:r>
              <a:rPr lang="ru-RU" sz="1200" dirty="0" smtClean="0"/>
              <a:t>2.3. График работ утверждается директором школы, своевременно доводится до сведения учащихся, их родителей, учителей-предметников, классных руководителей, задействованных в летней трудовой практике.</a:t>
            </a:r>
          </a:p>
          <a:p>
            <a:r>
              <a:rPr lang="ru-RU" sz="1200" dirty="0" smtClean="0"/>
              <a:t>2.4. Начало работы устанавливает заведующий учебно-опытным участком в зависимости от погодных условий.</a:t>
            </a:r>
          </a:p>
          <a:p>
            <a:r>
              <a:rPr lang="ru-RU" sz="1200" dirty="0" smtClean="0"/>
              <a:t>2.5. Допускается изменение сроков летней практики, её перенос для выезжающих по путёвкам в места отдыха, временно нетрудоспособных, по личным заявлениям родителей.</a:t>
            </a:r>
          </a:p>
          <a:p>
            <a:r>
              <a:rPr lang="ru-RU" sz="1200" dirty="0" smtClean="0"/>
              <a:t>2.6. Формы организации труда учащихся различны и зависят от его содержания и объема, постоянного или временного характера работы, возраста школьников.</a:t>
            </a:r>
          </a:p>
          <a:p>
            <a:r>
              <a:rPr lang="ru-RU" sz="1200" dirty="0" smtClean="0"/>
              <a:t>2.7. Виды и характер выполняемых работ:</a:t>
            </a:r>
          </a:p>
          <a:p>
            <a:r>
              <a:rPr lang="ru-RU" sz="1200" dirty="0" smtClean="0"/>
              <a:t>- На учебно-опытном участке, на школьном дворе, на пришкольной территории: вскапывание земли, внесение удобрений, посев семян, высадка рассады, полив, прополка, обрезка деревьев, кустарников, формирование грядок, клумб, сбор урожая.</a:t>
            </a:r>
          </a:p>
          <a:p>
            <a:r>
              <a:rPr lang="ru-RU" sz="1200" dirty="0" smtClean="0"/>
              <a:t>На спортивной площадке: благоустройство футбольного поля, выравнивание (корректировка) беговой дорожки, прыжковой ямы и др.</a:t>
            </a:r>
          </a:p>
          <a:p>
            <a:r>
              <a:rPr lang="ru-RU" sz="1200" dirty="0" smtClean="0"/>
              <a:t>Ремонтные работы: ремонт мебели, спортивного оборудования.</a:t>
            </a:r>
          </a:p>
          <a:p>
            <a:r>
              <a:rPr lang="ru-RU" sz="1200" dirty="0" smtClean="0"/>
              <a:t>Оформительские работы.</a:t>
            </a:r>
          </a:p>
          <a:p>
            <a:r>
              <a:rPr lang="ru-RU" sz="1200" dirty="0" smtClean="0"/>
              <a:t>2.8. Заведующий учебно-опытным участком координирует работу, своевременно составляет план участка, школьного двора, закрепляет территории за классами.</a:t>
            </a:r>
          </a:p>
          <a:p>
            <a:r>
              <a:rPr lang="ru-RU" sz="1200" dirty="0" smtClean="0"/>
              <a:t>2.9. Классный руководитель или учитель его заменяющий ведёт ежедневный учёт и оценивание проводимой работы, своевременно подводит итоги, которые отражаются в специальном журнале по практике и доводятся до каждого ребёнка.</a:t>
            </a:r>
          </a:p>
          <a:p>
            <a:r>
              <a:rPr lang="ru-RU" sz="1200" dirty="0" smtClean="0"/>
              <a:t>2.10. Участие школьников в летней практике учитывается при выведении оценки по технологии, а также при выдаче похвальных грамот, других поощрений, отражаются в материалах стенной печати по результатам учебного года.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2393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Оформление бордюра- удаление сорняков</a:t>
            </a:r>
            <a:br>
              <a:rPr lang="ru-RU" sz="3600" dirty="0" smtClean="0"/>
            </a:br>
            <a:r>
              <a:rPr lang="ru-RU" sz="3600" dirty="0" smtClean="0"/>
              <a:t>и формирование кроны плакучей ивы </a:t>
            </a:r>
            <a:endParaRPr lang="ru-RU" sz="3600" dirty="0"/>
          </a:p>
        </p:txBody>
      </p:sp>
      <p:pic>
        <p:nvPicPr>
          <p:cNvPr id="1026" name="Picture 2" descr="C:\Users\Олег\Desktop\лето 2013г\IMG_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600400" cy="3168352"/>
          </a:xfrm>
          <a:prstGeom prst="rect">
            <a:avLst/>
          </a:prstGeom>
          <a:noFill/>
        </p:spPr>
      </p:pic>
      <p:pic>
        <p:nvPicPr>
          <p:cNvPr id="4" name="Picture 2" descr="C:\Users\Олег\Desktop\лето 2013г\IMG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67240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922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Окучивание </a:t>
            </a:r>
            <a:r>
              <a:rPr lang="ru-RU" sz="3200" dirty="0" err="1" smtClean="0"/>
              <a:t>тагетеса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Поощрительный приз «Летняя практика 2013»</a:t>
            </a:r>
            <a:br>
              <a:rPr lang="ru-RU" sz="3200" dirty="0" smtClean="0"/>
            </a:br>
            <a:r>
              <a:rPr lang="ru-RU" sz="3200" dirty="0" err="1" smtClean="0"/>
              <a:t>Хайдуков</a:t>
            </a:r>
            <a:r>
              <a:rPr lang="ru-RU" sz="3200" dirty="0" smtClean="0"/>
              <a:t> Кирилл 6 «Г» класс</a:t>
            </a:r>
            <a:endParaRPr lang="ru-RU" sz="3200" dirty="0"/>
          </a:p>
        </p:txBody>
      </p:sp>
      <p:pic>
        <p:nvPicPr>
          <p:cNvPr id="3074" name="Picture 2" descr="C:\Users\Олег\Desktop\лето 2013г\IMG_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3672408" cy="2934890"/>
          </a:xfrm>
          <a:prstGeom prst="rect">
            <a:avLst/>
          </a:prstGeom>
          <a:noFill/>
        </p:spPr>
      </p:pic>
      <p:pic>
        <p:nvPicPr>
          <p:cNvPr id="1026" name="Picture 2" descr="C:\Users\Олег\Desktop\лето 2013г\IMG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284984"/>
            <a:ext cx="3697244" cy="304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505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Презентация «Летняя трудовая практика 2013 года»</vt:lpstr>
      <vt:lpstr>1. ОБЩИЕ ПОЛОЖЕНИЯ</vt:lpstr>
      <vt:lpstr>2. СОДЕРЖАНИЕ И ОРГАНИЗАЦИЯ ТРУДА ШКОЛЬНИКОВ ВО ВРЕМЯ ЛЕТНЕЙ ТРУДОВОЙ ПРАКТИки</vt:lpstr>
      <vt:lpstr> Оформление бордюра- удаление сорняков и формирование кроны плакучей ивы </vt:lpstr>
      <vt:lpstr> Окучивание тагетеса  Поощрительный приз «Летняя практика 2013» Хайдуков Кирилл 6 «Г»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«Летняя трудовая практика»</dc:title>
  <dc:creator>Олег</dc:creator>
  <cp:lastModifiedBy>Олег</cp:lastModifiedBy>
  <cp:revision>26</cp:revision>
  <dcterms:created xsi:type="dcterms:W3CDTF">2013-08-12T14:06:45Z</dcterms:created>
  <dcterms:modified xsi:type="dcterms:W3CDTF">2013-09-18T11:37:14Z</dcterms:modified>
</cp:coreProperties>
</file>