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992888" cy="2423120"/>
          </a:xfrm>
        </p:spPr>
        <p:txBody>
          <a:bodyPr>
            <a:normAutofit/>
          </a:bodyPr>
          <a:lstStyle/>
          <a:p>
            <a:r>
              <a:rPr lang="ru-RU" dirty="0" smtClean="0"/>
              <a:t>Педагог дополнительного образования МБОУ ДОД ДЮЦ г. Гурьевска Калининградской области</a:t>
            </a:r>
          </a:p>
          <a:p>
            <a:r>
              <a:rPr lang="ru-RU" dirty="0" err="1" smtClean="0"/>
              <a:t>Гамова</a:t>
            </a:r>
            <a:r>
              <a:rPr lang="ru-RU" dirty="0" smtClean="0"/>
              <a:t> Наталья </a:t>
            </a:r>
            <a:r>
              <a:rPr lang="ru-RU" dirty="0" smtClean="0"/>
              <a:t>Николаевна</a:t>
            </a:r>
          </a:p>
          <a:p>
            <a:r>
              <a:rPr lang="ru-RU" smtClean="0"/>
              <a:t>2013г.</a:t>
            </a:r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«Цветочная композиция</a:t>
            </a:r>
            <a:br>
              <a:rPr lang="ru-RU" dirty="0" smtClean="0"/>
            </a:br>
            <a:r>
              <a:rPr lang="ru-RU" dirty="0" smtClean="0"/>
              <a:t>круглой формы»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85293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Композиция</a:t>
            </a:r>
            <a:r>
              <a:rPr lang="ru-RU" sz="2200" dirty="0" smtClean="0"/>
              <a:t> происходит от лат. </a:t>
            </a:r>
            <a:r>
              <a:rPr lang="ru-RU" sz="2200" dirty="0" err="1" smtClean="0"/>
              <a:t>compositio</a:t>
            </a:r>
            <a:r>
              <a:rPr lang="ru-RU" sz="2200" dirty="0" smtClean="0"/>
              <a:t> — составление, сочинение, соединение.</a:t>
            </a:r>
            <a:br>
              <a:rPr lang="ru-RU" sz="2200" dirty="0" smtClean="0"/>
            </a:br>
            <a:r>
              <a:rPr lang="ru-RU" sz="2200" dirty="0" smtClean="0"/>
              <a:t>Круглая форма композиции образуется, когда концы флористического материала образуют круг . Если ваша композиция будет располагаться на квадратной или круглой основе, то она будет иметь круглую форму. Если основа прямоугольная, то композиции будет иметь оваль</a:t>
            </a:r>
            <a:r>
              <a:rPr lang="ru-RU" sz="2700" dirty="0" smtClean="0"/>
              <a:t>ную форму.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1026" name="Picture 2" descr="C:\Users\Олег\Desktop\Новая папка\IMG_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833" y="2565400"/>
            <a:ext cx="5376333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>
            <a:normAutofit fontScale="92500"/>
          </a:bodyPr>
          <a:lstStyle/>
          <a:p>
            <a:r>
              <a:rPr lang="ru-RU" sz="1900" b="1" dirty="0" smtClean="0"/>
              <a:t>Гортензия (</a:t>
            </a:r>
            <a:r>
              <a:rPr lang="ru-RU" sz="1900" b="1" dirty="0" err="1" smtClean="0"/>
              <a:t>Hydrangea</a:t>
            </a:r>
            <a:r>
              <a:rPr lang="ru-RU" sz="1900" b="1" dirty="0" smtClean="0"/>
              <a:t>)</a:t>
            </a:r>
            <a:r>
              <a:rPr lang="ru-RU" sz="1900" dirty="0" smtClean="0"/>
              <a:t> относится к семейству гортензиевых (</a:t>
            </a:r>
            <a:r>
              <a:rPr lang="ru-RU" sz="1900" dirty="0" err="1" smtClean="0"/>
              <a:t>Hydrangeaceae</a:t>
            </a:r>
            <a:r>
              <a:rPr lang="ru-RU" sz="1900" dirty="0" smtClean="0"/>
              <a:t>), род довольно обширен и включает около 100 видов. Существуют пряморастущие и вьющиеся, листопадные и вечнозеленые, морозостойкие и теплолюбивые, карликовые и древовидные </a:t>
            </a:r>
            <a:r>
              <a:rPr lang="ru-RU" sz="1900" b="1" dirty="0" smtClean="0"/>
              <a:t>гортензии. Гортензии</a:t>
            </a:r>
            <a:r>
              <a:rPr lang="ru-RU" sz="1900" dirty="0" smtClean="0"/>
              <a:t> происходят из Гималаев, Северной и Южной Америки и центральной и восточной Азии. Название растения состоит из греческих слов </a:t>
            </a:r>
            <a:r>
              <a:rPr lang="ru-RU" sz="1900" i="1" dirty="0" err="1" smtClean="0"/>
              <a:t>hydor</a:t>
            </a:r>
            <a:r>
              <a:rPr lang="ru-RU" sz="1900" dirty="0" smtClean="0"/>
              <a:t> (вода) и </a:t>
            </a:r>
            <a:r>
              <a:rPr lang="ru-RU" sz="1900" i="1" dirty="0" err="1" smtClean="0"/>
              <a:t>angos</a:t>
            </a:r>
            <a:r>
              <a:rPr lang="ru-RU" sz="1900" dirty="0" smtClean="0"/>
              <a:t> (вместилище, сосуд) и дано </a:t>
            </a:r>
            <a:r>
              <a:rPr lang="ru-RU" sz="1900" b="1" dirty="0" smtClean="0"/>
              <a:t>гортензии</a:t>
            </a:r>
            <a:r>
              <a:rPr lang="ru-RU" sz="1900" dirty="0" smtClean="0"/>
              <a:t> за форму семенных коробочек. Наиболее популярные </a:t>
            </a:r>
            <a:r>
              <a:rPr lang="ru-RU" sz="1900" b="1" dirty="0" smtClean="0"/>
              <a:t>крупноцветные садовые гортензии</a:t>
            </a:r>
            <a:r>
              <a:rPr lang="ru-RU" sz="1900" dirty="0" smtClean="0"/>
              <a:t> с шаровидными соцветиями (мы знаем их сейчас под названием </a:t>
            </a:r>
            <a:r>
              <a:rPr lang="ru-RU" sz="1900" b="1" dirty="0" smtClean="0"/>
              <a:t>гортензия крупнолистная, садовая - </a:t>
            </a:r>
            <a:r>
              <a:rPr lang="ru-RU" sz="1900" b="1" i="1" dirty="0" err="1" smtClean="0"/>
              <a:t>Hydrangea</a:t>
            </a:r>
            <a:r>
              <a:rPr lang="ru-RU" sz="1900" b="1" i="1" dirty="0" smtClean="0"/>
              <a:t> </a:t>
            </a:r>
            <a:r>
              <a:rPr lang="ru-RU" sz="1900" b="1" i="1" dirty="0" err="1" smtClean="0"/>
              <a:t>macrophylla</a:t>
            </a:r>
            <a:r>
              <a:rPr lang="ru-RU" sz="1900" b="1" i="1" dirty="0" smtClean="0"/>
              <a:t>, </a:t>
            </a:r>
            <a:r>
              <a:rPr lang="ru-RU" sz="1900" b="1" i="1" dirty="0" err="1" smtClean="0"/>
              <a:t>horticula</a:t>
            </a:r>
            <a:r>
              <a:rPr lang="ru-RU" sz="1900" dirty="0" smtClean="0"/>
              <a:t>) попали в Европу в 18 веке из Японии и произвели сенсацию.  </a:t>
            </a:r>
          </a:p>
          <a:p>
            <a:r>
              <a:rPr lang="ru-RU" sz="1900" dirty="0" smtClean="0"/>
              <a:t>Тысячелистник </a:t>
            </a:r>
            <a:r>
              <a:rPr lang="ru-RU" sz="1900" b="1" dirty="0" err="1" smtClean="0"/>
              <a:t>птармика</a:t>
            </a:r>
            <a:r>
              <a:rPr lang="ru-RU" sz="1900" dirty="0" smtClean="0"/>
              <a:t> - самый своеобразный из тысячелистников. Листья у него цельные, а не рассеченные на множество тонких долей. 'Жемчужница' - сорт тысячелистника </a:t>
            </a:r>
            <a:r>
              <a:rPr lang="ru-RU" sz="1900" dirty="0" err="1" smtClean="0"/>
              <a:t>птармика</a:t>
            </a:r>
            <a:r>
              <a:rPr lang="ru-RU" sz="1900" dirty="0" smtClean="0"/>
              <a:t> с махровыми лучисто-белыми чудесными цветками. Цветет в июне-июле. Высота растения 60 см, хорошо стоит в букетах, составляя конкуренцию </a:t>
            </a:r>
            <a:r>
              <a:rPr lang="ru-RU" sz="1900" dirty="0" err="1" smtClean="0"/>
              <a:t>гипсофилам</a:t>
            </a:r>
            <a:r>
              <a:rPr lang="ru-RU" sz="1900" dirty="0" smtClean="0"/>
              <a:t>.</a:t>
            </a:r>
          </a:p>
          <a:p>
            <a:r>
              <a:rPr lang="ru-RU" sz="1900" b="1" dirty="0" err="1" smtClean="0"/>
              <a:t>Седум</a:t>
            </a:r>
            <a:r>
              <a:rPr lang="ru-RU" sz="1900" b="1" dirty="0" smtClean="0"/>
              <a:t>, или очиток (</a:t>
            </a:r>
            <a:r>
              <a:rPr lang="ru-RU" sz="1900" b="1" i="1" dirty="0" err="1" smtClean="0"/>
              <a:t>Sedum</a:t>
            </a:r>
            <a:r>
              <a:rPr lang="ru-RU" sz="1900" b="1" dirty="0" smtClean="0"/>
              <a:t>)</a:t>
            </a:r>
            <a:r>
              <a:rPr lang="ru-RU" sz="1900" dirty="0" smtClean="0"/>
              <a:t> – обширный род растений из семейства </a:t>
            </a:r>
            <a:r>
              <a:rPr lang="ru-RU" sz="1900" b="1" i="1" dirty="0" smtClean="0"/>
              <a:t>толстянковых</a:t>
            </a:r>
            <a:r>
              <a:rPr lang="ru-RU" sz="1900" dirty="0" smtClean="0"/>
              <a:t>. Растение также известно под названиями </a:t>
            </a:r>
            <a:r>
              <a:rPr lang="ru-RU" sz="1900" b="1" i="1" dirty="0" smtClean="0"/>
              <a:t>заячья капуста</a:t>
            </a:r>
          </a:p>
          <a:p>
            <a:pPr>
              <a:buNone/>
            </a:pPr>
            <a:r>
              <a:rPr lang="ru-RU" sz="1900" b="1" i="1" dirty="0" smtClean="0"/>
              <a:t>      </a:t>
            </a:r>
            <a:r>
              <a:rPr lang="ru-RU" sz="1900" b="1" dirty="0" smtClean="0"/>
              <a:t> и </a:t>
            </a:r>
            <a:r>
              <a:rPr lang="ru-RU" sz="1900" b="1" i="1" dirty="0" smtClean="0"/>
              <a:t>молодило</a:t>
            </a:r>
            <a:r>
              <a:rPr lang="ru-RU" sz="1900" b="1" dirty="0" smtClean="0"/>
              <a:t>. </a:t>
            </a:r>
            <a:r>
              <a:rPr lang="ru-RU" sz="1900" dirty="0" smtClean="0"/>
              <a:t>Садовый очиток  достигает высоты до 80 см.</a:t>
            </a:r>
          </a:p>
          <a:p>
            <a:pPr>
              <a:buNone/>
            </a:pPr>
            <a:r>
              <a:rPr lang="ru-RU" sz="1900" dirty="0" smtClean="0"/>
              <a:t>       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Флористический материал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Берём невысокую вазу круглой формы наливаем воду и держатель для цветов- оазис (флористическая губка) предварительно замоченный  в воде на 10- 15 минут</a:t>
            </a:r>
            <a:endParaRPr lang="ru-RU" sz="3200" dirty="0"/>
          </a:p>
        </p:txBody>
      </p:sp>
      <p:pic>
        <p:nvPicPr>
          <p:cNvPr id="1026" name="Picture 2" descr="C:\Users\Олег\Desktop\Новая папка\IMG_0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6264696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Закрепляем в центре гортензию в оазис как основной элемент</a:t>
            </a:r>
            <a:endParaRPr lang="ru-RU" sz="3600" dirty="0"/>
          </a:p>
        </p:txBody>
      </p:sp>
      <p:pic>
        <p:nvPicPr>
          <p:cNvPr id="1026" name="Picture 2" descr="C:\Users\Олег\Desktop\Новая папка\IMG_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675"/>
            <a:ext cx="5976664" cy="439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Затем по периметру круга  вставляем в </a:t>
            </a:r>
            <a:r>
              <a:rPr lang="ru-RU" sz="3600" dirty="0" err="1" smtClean="0"/>
              <a:t>офзис</a:t>
            </a:r>
            <a:r>
              <a:rPr lang="ru-RU" sz="3600" dirty="0" smtClean="0"/>
              <a:t>  </a:t>
            </a:r>
            <a:r>
              <a:rPr lang="ru-RU" sz="3600" dirty="0" err="1" smtClean="0"/>
              <a:t>седум</a:t>
            </a:r>
            <a:endParaRPr lang="ru-RU" sz="3600" dirty="0"/>
          </a:p>
        </p:txBody>
      </p:sp>
      <p:pic>
        <p:nvPicPr>
          <p:cNvPr id="1026" name="Picture 2" descr="C:\Users\Олег\Desktop\Новая папка\IMG_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Закрепляем дополнительный элемент-жемчужницу, листья гортензии, флористические бусины и розовый сизаль </a:t>
            </a:r>
            <a:endParaRPr lang="ru-RU" sz="3600" dirty="0"/>
          </a:p>
        </p:txBody>
      </p:sp>
      <p:pic>
        <p:nvPicPr>
          <p:cNvPr id="2050" name="Picture 2" descr="C:\Users\Олег\Desktop\Новая папка\IMG_00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60848"/>
            <a:ext cx="60960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Вот и составили цветочную композицию круглой формы</a:t>
            </a:r>
            <a:endParaRPr lang="ru-RU" dirty="0"/>
          </a:p>
        </p:txBody>
      </p:sp>
      <p:pic>
        <p:nvPicPr>
          <p:cNvPr id="1026" name="Picture 2" descr="C:\Users\Олег\Desktop\Новая папка\IMG_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975" y="1916113"/>
            <a:ext cx="6242049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84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Презентация  «Цветочная композиция круглой формы»</vt:lpstr>
      <vt:lpstr>Композиция происходит от лат. compositio — составление, сочинение, соединение. Круглая форма композиции образуется, когда концы флористического материала образуют круг . Если ваша композиция будет располагаться на квадратной или круглой основе, то она будет иметь круглую форму. Если основа прямоугольная, то композиции будет иметь овальную форму. </vt:lpstr>
      <vt:lpstr>Флористический материал</vt:lpstr>
      <vt:lpstr>Берём невысокую вазу круглой формы наливаем воду и держатель для цветов- оазис (флористическая губка) предварительно замоченный  в воде на 10- 15 минут</vt:lpstr>
      <vt:lpstr>Закрепляем в центре гортензию в оазис как основной элемент</vt:lpstr>
      <vt:lpstr>Затем по периметру круга  вставляем в офзис  седум</vt:lpstr>
      <vt:lpstr>Закрепляем дополнительный элемент-жемчужницу, листья гортензии, флористические бусины и розовый сизаль </vt:lpstr>
      <vt:lpstr>Вот и составили цветочную композицию круглой формы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«Цветочная композиция круглой формы»</dc:title>
  <dc:creator>Олег</dc:creator>
  <cp:lastModifiedBy>Олег</cp:lastModifiedBy>
  <cp:revision>18</cp:revision>
  <dcterms:created xsi:type="dcterms:W3CDTF">2013-07-24T09:41:05Z</dcterms:created>
  <dcterms:modified xsi:type="dcterms:W3CDTF">2013-08-23T14:41:38Z</dcterms:modified>
</cp:coreProperties>
</file>