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61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2592287"/>
          </a:xfrm>
        </p:spPr>
        <p:txBody>
          <a:bodyPr>
            <a:normAutofit/>
          </a:bodyPr>
          <a:lstStyle/>
          <a:p>
            <a:r>
              <a:rPr lang="ru-RU" dirty="0" smtClean="0"/>
              <a:t>Презентация</a:t>
            </a:r>
            <a:br>
              <a:rPr lang="ru-RU" dirty="0" smtClean="0"/>
            </a:br>
            <a:r>
              <a:rPr lang="ru-RU" dirty="0" smtClean="0"/>
              <a:t>кукла-оберег</a:t>
            </a:r>
            <a:br>
              <a:rPr lang="ru-RU" dirty="0" smtClean="0"/>
            </a:br>
            <a:r>
              <a:rPr lang="ru-RU" dirty="0" smtClean="0"/>
              <a:t> « НАТАШКА-ПЕЛЕНАШКА»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Педагог дополнительного образования </a:t>
            </a:r>
            <a:r>
              <a:rPr lang="ru-RU" dirty="0" err="1" smtClean="0"/>
              <a:t>Гамова</a:t>
            </a:r>
            <a:r>
              <a:rPr lang="ru-RU" dirty="0" smtClean="0"/>
              <a:t> Наталья</a:t>
            </a:r>
          </a:p>
          <a:p>
            <a:r>
              <a:rPr lang="ru-RU" dirty="0" smtClean="0"/>
              <a:t>МБОУ ДОД ДЮЦ г. Гурьевска Калининградской области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315416"/>
            <a:ext cx="82296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40871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Спеленатую куклу подкладывали  к младенцу в колыбель, где она была до крещения, чтобы сбить злых духов с толку и принимать на себя все напасти, угрожавшие незащищенному крестом малышу. После крещения кукла убиралась из колыбели и хранили ее наравне с крестильной рубахой. В этой кукле воспроизводились особенности мироощущения русских крестьян. Считалось, что ограничение движения сделает ребенка незаметным для злых духов, поэтому почти весь первый год жизни младенец проводил в колыбели плотно спеленатый.</a:t>
            </a:r>
            <a:br>
              <a:rPr lang="ru-RU" dirty="0" smtClean="0"/>
            </a:br>
            <a:r>
              <a:rPr lang="ru-RU" dirty="0" err="1" smtClean="0"/>
              <a:t>Пеленашка</a:t>
            </a:r>
            <a:r>
              <a:rPr lang="ru-RU" dirty="0" smtClean="0"/>
              <a:t> или кукла-младенчик имеет </a:t>
            </a:r>
            <a:r>
              <a:rPr lang="ru-RU" dirty="0" err="1" smtClean="0"/>
              <a:t>обереговую</a:t>
            </a:r>
            <a:r>
              <a:rPr lang="ru-RU" dirty="0" smtClean="0"/>
              <a:t> конструкцию. Кукла дается в ручку ребенка в качестве естественного </a:t>
            </a:r>
            <a:r>
              <a:rPr lang="ru-RU" dirty="0" err="1" smtClean="0"/>
              <a:t>массажера</a:t>
            </a:r>
            <a:r>
              <a:rPr lang="ru-RU" dirty="0" smtClean="0"/>
              <a:t>, а также при приходе гостей вставляется в складочки платочка ребенка и тогда гости, чтоб не "сглазить" ребенка говорили про куклу: "Ой, до чего </a:t>
            </a:r>
            <a:r>
              <a:rPr lang="ru-RU" dirty="0" err="1" smtClean="0"/>
              <a:t>кукленок-то</a:t>
            </a:r>
            <a:r>
              <a:rPr lang="ru-RU" dirty="0" smtClean="0"/>
              <a:t> хорош!"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Эта </a:t>
            </a:r>
            <a:r>
              <a:rPr lang="ru-RU" sz="2400" dirty="0" err="1" smtClean="0"/>
              <a:t>кукляшка</a:t>
            </a:r>
            <a:r>
              <a:rPr lang="ru-RU" sz="2400" dirty="0" smtClean="0"/>
              <a:t> - </a:t>
            </a:r>
            <a:r>
              <a:rPr lang="ru-RU" sz="2400" dirty="0" err="1" smtClean="0"/>
              <a:t>пеленашка</a:t>
            </a:r>
            <a:r>
              <a:rPr lang="ru-RU" sz="2400" dirty="0" smtClean="0"/>
              <a:t> делается быстро и очень просто. Отрываем полоску ткани шириной не более 10 см. Чем меньше, тем работа </a:t>
            </a:r>
            <a:r>
              <a:rPr lang="ru-RU" sz="2400" dirty="0" err="1" smtClean="0"/>
              <a:t>ювелирнее</a:t>
            </a:r>
            <a:r>
              <a:rPr lang="ru-RU" sz="2400" dirty="0" smtClean="0"/>
              <a:t>. Хорошая зарядка для пальчиков! Цвет ткани: от розового, до бежевого, напоминающий оттенок нашей кожи. Длина полоски - "на глазок".</a:t>
            </a:r>
            <a:endParaRPr lang="ru-RU" sz="2400" dirty="0"/>
          </a:p>
        </p:txBody>
      </p:sp>
      <p:pic>
        <p:nvPicPr>
          <p:cNvPr id="1026" name="Picture 2" descr="C:\Users\Олег\Desktop\IMG_0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1766" y="2205038"/>
            <a:ext cx="5228167" cy="3921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/>
          </a:bodyPr>
          <a:lstStyle/>
          <a:p>
            <a:pPr algn="l"/>
            <a:r>
              <a:rPr lang="ru-RU" sz="2000" dirty="0" err="1" smtClean="0"/>
              <a:t>Пелёночку</a:t>
            </a:r>
            <a:r>
              <a:rPr lang="ru-RU" sz="2000" dirty="0" smtClean="0"/>
              <a:t> делаем размером немногим больше самой скатки - </a:t>
            </a:r>
            <a:r>
              <a:rPr lang="ru-RU" sz="2000" dirty="0" err="1" smtClean="0"/>
              <a:t>лялечки</a:t>
            </a:r>
            <a:r>
              <a:rPr lang="ru-RU" sz="2000" dirty="0" smtClean="0"/>
              <a:t>. Подойдёт ситец с мелким рисунком или однотонный. Детали все отрываем, не  режем. Укладываем </a:t>
            </a:r>
            <a:r>
              <a:rPr lang="ru-RU" sz="2000" dirty="0" err="1" smtClean="0"/>
              <a:t>лялюшечку</a:t>
            </a:r>
            <a:r>
              <a:rPr lang="ru-RU" sz="2000" dirty="0" smtClean="0"/>
              <a:t> прямо посередине </a:t>
            </a:r>
            <a:r>
              <a:rPr lang="ru-RU" sz="2000" dirty="0" err="1" smtClean="0"/>
              <a:t>пелёночки</a:t>
            </a:r>
            <a:r>
              <a:rPr lang="ru-RU" sz="2000" dirty="0" smtClean="0"/>
              <a:t>. Верхним срезом </a:t>
            </a:r>
            <a:r>
              <a:rPr lang="ru-RU" sz="2000" dirty="0" err="1" smtClean="0"/>
              <a:t>пелёночки</a:t>
            </a:r>
            <a:r>
              <a:rPr lang="ru-RU" sz="2000" dirty="0" smtClean="0"/>
              <a:t> огибаем голову нашему младенчику. Край можно чуть-чуть подогнуть, чтобы не свисала бахрома. Можно этот край обработать тоненьким кружевом. Все складочки на пелёнке формируем симметрично, равномерно.</a:t>
            </a:r>
            <a:endParaRPr lang="ru-RU" sz="2000" dirty="0"/>
          </a:p>
        </p:txBody>
      </p:sp>
      <p:pic>
        <p:nvPicPr>
          <p:cNvPr id="2050" name="Picture 2" descr="C:\Users\Олег\Desktop\IMG_0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068960"/>
            <a:ext cx="4557184" cy="3384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8" name="Picture 2" descr="C:\Users\Олег\Desktop\IMG_0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5889"/>
            <a:ext cx="2592288" cy="2160983"/>
          </a:xfrm>
          <a:prstGeom prst="rect">
            <a:avLst/>
          </a:prstGeom>
          <a:noFill/>
        </p:spPr>
      </p:pic>
      <p:pic>
        <p:nvPicPr>
          <p:cNvPr id="4099" name="Picture 3" descr="C:\Users\Олег\Desktop\IMG_0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16632"/>
            <a:ext cx="2664296" cy="2160240"/>
          </a:xfrm>
          <a:prstGeom prst="rect">
            <a:avLst/>
          </a:prstGeom>
          <a:noFill/>
        </p:spPr>
      </p:pic>
      <p:pic>
        <p:nvPicPr>
          <p:cNvPr id="4100" name="Picture 4" descr="C:\Users\Олег\Desktop\IMG_0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16632"/>
            <a:ext cx="2808312" cy="21602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2551836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  </a:t>
            </a:r>
            <a:r>
              <a:rPr lang="ru-RU" sz="2400" dirty="0" err="1" smtClean="0"/>
              <a:t>Куклка</a:t>
            </a:r>
            <a:r>
              <a:rPr lang="ru-RU" sz="2400" dirty="0" smtClean="0"/>
              <a:t> готова! Свиваем её ленточкой или нитками, пряжей. При желании можно тельце </a:t>
            </a:r>
            <a:r>
              <a:rPr lang="ru-RU" sz="2400" dirty="0" err="1" smtClean="0"/>
              <a:t>пеленашки</a:t>
            </a:r>
            <a:r>
              <a:rPr lang="ru-RU" sz="2400" dirty="0" smtClean="0"/>
              <a:t> традиционно перевязать, выделяя голову и пуповину. Лицо не делаем! Скажу, чем меньше куколка, тем сложнее это сделать. Удачи!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Куклы-пеленашки</a:t>
            </a:r>
            <a:endParaRPr lang="ru-RU" dirty="0"/>
          </a:p>
        </p:txBody>
      </p:sp>
      <p:pic>
        <p:nvPicPr>
          <p:cNvPr id="1026" name="Picture 2" descr="C:\Users\Олег\Desktop\IMG_53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Кукла-оберег</a:t>
            </a:r>
            <a:endParaRPr lang="ru-RU"/>
          </a:p>
        </p:txBody>
      </p:sp>
      <p:pic>
        <p:nvPicPr>
          <p:cNvPr id="1026" name="Picture 2" descr="C:\Users\Олег\Desktop\IMG_53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Куклы- оберег </a:t>
            </a:r>
            <a:r>
              <a:rPr lang="ru-RU" dirty="0" smtClean="0"/>
              <a:t>«Мальчики-девочки»</a:t>
            </a:r>
            <a:endParaRPr lang="ru-RU" dirty="0"/>
          </a:p>
        </p:txBody>
      </p:sp>
      <p:pic>
        <p:nvPicPr>
          <p:cNvPr id="1026" name="Picture 2" descr="C:\Users\Олег\Desktop\IMG_53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218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кукла-оберег  « НАТАШКА-ПЕЛЕНАШКА»</vt:lpstr>
      <vt:lpstr>Слайд 2</vt:lpstr>
      <vt:lpstr>Эта кукляшка - пеленашка делается быстро и очень просто. Отрываем полоску ткани шириной не более 10 см. Чем меньше, тем работа ювелирнее. Хорошая зарядка для пальчиков! Цвет ткани: от розового, до бежевого, напоминающий оттенок нашей кожи. Длина полоски - "на глазок".</vt:lpstr>
      <vt:lpstr>Пелёночку делаем размером немногим больше самой скатки - лялечки. Подойдёт ситец с мелким рисунком или однотонный. Детали все отрываем, не  режем. Укладываем лялюшечку прямо посередине пелёночки. Верхним срезом пелёночки огибаем голову нашему младенчику. Край можно чуть-чуть подогнуть, чтобы не свисала бахрома. Можно этот край обработать тоненьким кружевом. Все складочки на пелёнке формируем симметрично, равномерно.</vt:lpstr>
      <vt:lpstr>Слайд 5</vt:lpstr>
      <vt:lpstr>Куклы-пеленашки</vt:lpstr>
      <vt:lpstr>Кукла-оберег</vt:lpstr>
      <vt:lpstr>Куклы- оберег «Мальчики-девочки»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Олег</cp:lastModifiedBy>
  <cp:revision>11</cp:revision>
  <dcterms:created xsi:type="dcterms:W3CDTF">2013-07-16T10:58:55Z</dcterms:created>
  <dcterms:modified xsi:type="dcterms:W3CDTF">2013-07-16T13:20:20Z</dcterms:modified>
</cp:coreProperties>
</file>