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5" r:id="rId3"/>
    <p:sldId id="270" r:id="rId4"/>
    <p:sldId id="257" r:id="rId5"/>
    <p:sldId id="259" r:id="rId6"/>
    <p:sldId id="260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25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uki.info/tag/origami/" TargetMode="External"/><Relationship Id="rId2" Type="http://schemas.openxmlformats.org/officeDocument/2006/relationships/hyperlink" Target="http://miuki.info/tag/kusudam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15672" cy="4752528"/>
          </a:xfrm>
        </p:spPr>
        <p:txBody>
          <a:bodyPr/>
          <a:lstStyle/>
          <a:p>
            <a:r>
              <a:rPr lang="ru-RU" dirty="0" smtClean="0"/>
              <a:t>                  Презентация </a:t>
            </a:r>
            <a:br>
              <a:rPr lang="ru-RU" dirty="0" smtClean="0"/>
            </a:br>
            <a:r>
              <a:rPr lang="ru-RU" dirty="0" smtClean="0"/>
              <a:t>                    «</a:t>
            </a:r>
            <a:r>
              <a:rPr lang="ru-RU" dirty="0" err="1" smtClean="0"/>
              <a:t>Кусудама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157192"/>
            <a:ext cx="8305800" cy="144016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Педагог дополнительного образования</a:t>
            </a:r>
          </a:p>
          <a:p>
            <a:r>
              <a:rPr lang="ru-RU" b="1" i="1" dirty="0" err="1" smtClean="0"/>
              <a:t>Гамова</a:t>
            </a:r>
            <a:r>
              <a:rPr lang="ru-RU" b="1" i="1" dirty="0" smtClean="0"/>
              <a:t> Н.Н. </a:t>
            </a:r>
          </a:p>
          <a:p>
            <a:r>
              <a:rPr lang="ru-RU" b="1" i="1" dirty="0" smtClean="0"/>
              <a:t>МБОУ ДОД ДЮЦ г. Гурьевск</a:t>
            </a:r>
          </a:p>
          <a:p>
            <a:r>
              <a:rPr lang="ru-RU" b="1" i="1" dirty="0" smtClean="0"/>
              <a:t>2013г.</a:t>
            </a:r>
          </a:p>
          <a:p>
            <a:endParaRPr lang="ru-RU" dirty="0"/>
          </a:p>
        </p:txBody>
      </p:sp>
      <p:pic>
        <p:nvPicPr>
          <p:cNvPr id="1027" name="Picture 3" descr="G:\DCIM\157CANON\IMG_5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32048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230425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Получился объёмный шар «Цветок» из 60 одинаковых модулей, соединённых в «соцветия» по 5 штук  склеенных между собой 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47260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79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-459431"/>
            <a:ext cx="86868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6741368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u="sng" dirty="0" err="1" smtClean="0">
                <a:hlinkClick r:id="rId2" tooltip="Кусудамы"/>
              </a:rPr>
              <a:t>Кусудамы</a:t>
            </a:r>
            <a:r>
              <a:rPr lang="ru-RU" sz="3200" dirty="0" smtClean="0"/>
              <a:t> – одно из наиболее древних ответвлений техники оригами. Забегая вперед: многие мастера </a:t>
            </a:r>
            <a:r>
              <a:rPr lang="ru-RU" sz="3200" u="sng" dirty="0" smtClean="0">
                <a:hlinkClick r:id="rId3" tooltip="оригами"/>
              </a:rPr>
              <a:t>оригами</a:t>
            </a:r>
            <a:r>
              <a:rPr lang="ru-RU" sz="3200" dirty="0" smtClean="0"/>
              <a:t> с удовольствием забросали бы меня бумажными копьями уже только за то, что я поставил слова «</a:t>
            </a:r>
            <a:r>
              <a:rPr lang="ru-RU" sz="3200" u="sng" dirty="0" smtClean="0">
                <a:hlinkClick r:id="rId3" tooltip="оригами"/>
              </a:rPr>
              <a:t>оригами</a:t>
            </a:r>
            <a:r>
              <a:rPr lang="ru-RU" sz="3200" dirty="0" smtClean="0"/>
              <a:t>» и «</a:t>
            </a:r>
            <a:r>
              <a:rPr lang="ru-RU" sz="3200" u="sng" dirty="0" err="1" smtClean="0">
                <a:hlinkClick r:id="rId2" tooltip="кусудама"/>
              </a:rPr>
              <a:t>кусудама</a:t>
            </a:r>
            <a:r>
              <a:rPr lang="ru-RU" sz="3200" dirty="0" smtClean="0"/>
              <a:t>» в одну строчку. И вот почему: в классическом японском </a:t>
            </a:r>
            <a:r>
              <a:rPr lang="ru-RU" sz="3200" u="sng" dirty="0" smtClean="0">
                <a:hlinkClick r:id="rId3" tooltip="оригами"/>
              </a:rPr>
              <a:t>оригами</a:t>
            </a:r>
            <a:r>
              <a:rPr lang="ru-RU" sz="3200" dirty="0" smtClean="0"/>
              <a:t> используется лишь обычный квадратный лист бумаги. Никаких тебе ножниц, клея, ниток, в общем, простор для творчества ограничен рамками правил традиционной бумажной пластики. </a:t>
            </a:r>
            <a:r>
              <a:rPr lang="ru-RU" sz="3200" u="sng" dirty="0" err="1" smtClean="0">
                <a:hlinkClick r:id="rId2" tooltip="кусудамы"/>
              </a:rPr>
              <a:t>Кусудаму</a:t>
            </a:r>
            <a:r>
              <a:rPr lang="ru-RU" sz="3200" dirty="0" smtClean="0"/>
              <a:t> же можно назвать родственницей модульного </a:t>
            </a:r>
            <a:r>
              <a:rPr lang="ru-RU" sz="3200" u="sng" dirty="0" smtClean="0">
                <a:hlinkClick r:id="rId3" tooltip="оригами"/>
              </a:rPr>
              <a:t>оригами</a:t>
            </a:r>
            <a:r>
              <a:rPr lang="ru-RU" sz="3200" dirty="0" smtClean="0"/>
              <a:t>, однако отождествлять эти понятия нельзя: в модульном </a:t>
            </a:r>
            <a:r>
              <a:rPr lang="ru-RU" sz="3200" u="sng" dirty="0" smtClean="0">
                <a:hlinkClick r:id="rId3" tooltip="оригами"/>
              </a:rPr>
              <a:t>оригами</a:t>
            </a:r>
            <a:r>
              <a:rPr lang="ru-RU" sz="3200" dirty="0" smtClean="0"/>
              <a:t> в ход идут многие элементы общей фигуры, вкладываемые друг в друга. При работе с </a:t>
            </a:r>
            <a:r>
              <a:rPr lang="ru-RU" sz="3200" dirty="0" err="1" smtClean="0"/>
              <a:t>кусудамами</a:t>
            </a:r>
            <a:r>
              <a:rPr lang="ru-RU" sz="3200" dirty="0" smtClean="0"/>
              <a:t> в ход идут, обычно, нитки и клей, которые и соединяют общие элементы в единое изделие. Как бы то ни было, </a:t>
            </a:r>
            <a:r>
              <a:rPr lang="ru-RU" sz="3200" u="sng" dirty="0" smtClean="0">
                <a:hlinkClick r:id="rId2" tooltip="создание кусудам"/>
              </a:rPr>
              <a:t>создание </a:t>
            </a:r>
            <a:r>
              <a:rPr lang="ru-RU" sz="3200" u="sng" dirty="0" err="1" smtClean="0">
                <a:hlinkClick r:id="rId2" tooltip="создание кусудам"/>
              </a:rPr>
              <a:t>кусудам</a:t>
            </a:r>
            <a:r>
              <a:rPr lang="ru-RU" sz="3200" dirty="0" smtClean="0"/>
              <a:t> – забава с почтеннейшим возрастом и не сильно важно, считают ли заядлые </a:t>
            </a:r>
            <a:r>
              <a:rPr lang="ru-RU" sz="3200" dirty="0" err="1" smtClean="0"/>
              <a:t>оригамисты</a:t>
            </a:r>
            <a:r>
              <a:rPr lang="ru-RU" sz="3200" dirty="0" smtClean="0"/>
              <a:t> ее достойным принадлежать к роду </a:t>
            </a:r>
            <a:r>
              <a:rPr lang="ru-RU" sz="3200" u="sng" dirty="0" smtClean="0">
                <a:hlinkClick r:id="rId3" tooltip="оригами"/>
              </a:rPr>
              <a:t>оригами</a:t>
            </a:r>
            <a:r>
              <a:rPr lang="ru-RU" sz="3200" dirty="0" smtClean="0"/>
              <a:t>. Важно то, что это безумно красиво (особенно, когда в ход идет разноцветная бумага), увлекательно и трехмерно.</a:t>
            </a:r>
          </a:p>
          <a:p>
            <a:r>
              <a:rPr lang="ru-RU" sz="3200" dirty="0" smtClean="0"/>
              <a:t>Внешне </a:t>
            </a:r>
            <a:r>
              <a:rPr lang="ru-RU" sz="3200" b="1" dirty="0" err="1" smtClean="0"/>
              <a:t>кусудама</a:t>
            </a:r>
            <a:r>
              <a:rPr lang="ru-RU" sz="3200" dirty="0" smtClean="0"/>
              <a:t> представляет собой объемный бумажный шар, сложенный из нескольких одинаковых элементов, обычно – цветов. Эти модули складываются из обычных квадратных листов бумаги, крепятся же друг с другом при помощи клея или ниток. Однако в современном искусстве </a:t>
            </a:r>
            <a:r>
              <a:rPr lang="ru-RU" sz="3200" b="1" dirty="0" smtClean="0"/>
              <a:t>оригами</a:t>
            </a:r>
            <a:r>
              <a:rPr lang="ru-RU" sz="3200" dirty="0" smtClean="0"/>
              <a:t> есть и такие конструкции, которые позволяют избежать склеивания, сшивания или разрезания, придерживаясь канонов искусства. Часто </a:t>
            </a:r>
            <a:r>
              <a:rPr lang="ru-RU" sz="3200" dirty="0" err="1" smtClean="0"/>
              <a:t>кусудаме</a:t>
            </a:r>
            <a:r>
              <a:rPr lang="ru-RU" sz="3200" dirty="0" smtClean="0"/>
              <a:t> цепляют хвостик-кисточку и в итоге готовое изделие представляет из себя красивый и необычный букет цветов. Использовать ее можно как элемент интерьера, как приятный подарок для друзей и близких, да и, собственно, по исконному ее назначению, повесив над кроватью заболевшего человека, ведь </a:t>
            </a:r>
            <a:r>
              <a:rPr lang="ru-RU" sz="3200" b="1" dirty="0" smtClean="0"/>
              <a:t>само слово «</a:t>
            </a:r>
            <a:r>
              <a:rPr lang="ru-RU" sz="3200" b="1" dirty="0" err="1" smtClean="0"/>
              <a:t>кусудама</a:t>
            </a:r>
            <a:r>
              <a:rPr lang="ru-RU" sz="3200" b="1" dirty="0" smtClean="0"/>
              <a:t>» образовалось от двух слов: «</a:t>
            </a:r>
            <a:r>
              <a:rPr lang="ru-RU" sz="3200" b="1" dirty="0" err="1" smtClean="0"/>
              <a:t>кусури</a:t>
            </a:r>
            <a:r>
              <a:rPr lang="ru-RU" sz="3200" b="1" dirty="0" smtClean="0"/>
              <a:t>» – лекарство и «</a:t>
            </a:r>
            <a:r>
              <a:rPr lang="ru-RU" sz="3200" b="1" dirty="0" err="1" smtClean="0"/>
              <a:t>тама</a:t>
            </a:r>
            <a:r>
              <a:rPr lang="ru-RU" sz="3200" b="1" dirty="0" smtClean="0"/>
              <a:t>» – шар</a:t>
            </a:r>
            <a:r>
              <a:rPr lang="ru-RU" sz="3200" dirty="0" smtClean="0"/>
              <a:t>. [</a:t>
            </a:r>
            <a:r>
              <a:rPr lang="ru-RU" sz="3200" dirty="0" err="1" smtClean="0"/>
              <a:t>all-origami.ru</a:t>
            </a:r>
            <a:r>
              <a:rPr lang="ru-RU" dirty="0" smtClean="0"/>
              <a:t>]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Что понадобиться для изготовления одного цветка: </a:t>
            </a:r>
            <a:br>
              <a:rPr lang="ru-RU" sz="2000" dirty="0" smtClean="0"/>
            </a:br>
            <a:r>
              <a:rPr lang="ru-RU" sz="2000" dirty="0" smtClean="0"/>
              <a:t>1. цветная 2-сторонняя бумага 10х10 см – 5 шт.</a:t>
            </a:r>
            <a:br>
              <a:rPr lang="ru-RU" sz="2000" dirty="0" smtClean="0"/>
            </a:br>
            <a:r>
              <a:rPr lang="ru-RU" sz="2000" dirty="0" smtClean="0"/>
              <a:t>2.линейка</a:t>
            </a:r>
            <a:br>
              <a:rPr lang="ru-RU" sz="2000" dirty="0" smtClean="0"/>
            </a:br>
            <a:r>
              <a:rPr lang="ru-RU" sz="2000" dirty="0" smtClean="0"/>
              <a:t>3. ножницы</a:t>
            </a:r>
            <a:br>
              <a:rPr lang="ru-RU" sz="2000" dirty="0" smtClean="0"/>
            </a:br>
            <a:r>
              <a:rPr lang="ru-RU" sz="2000" dirty="0" smtClean="0"/>
              <a:t>4.карандаш</a:t>
            </a:r>
            <a:br>
              <a:rPr lang="ru-RU" sz="2000" dirty="0" smtClean="0"/>
            </a:br>
            <a:r>
              <a:rPr lang="ru-RU" sz="2000" dirty="0" smtClean="0"/>
              <a:t>5.клей ПВА или термический клей</a:t>
            </a:r>
            <a:br>
              <a:rPr lang="ru-RU" sz="2000" dirty="0" smtClean="0"/>
            </a:br>
            <a:r>
              <a:rPr lang="ru-RU" sz="2000" dirty="0" smtClean="0"/>
              <a:t>6. аксессуары (бусинки, тесёмки и т.д.)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18457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39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Берём квадрат 10х10 см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Складываем по диагонали</a:t>
            </a:r>
            <a:br>
              <a:rPr lang="ru-RU" sz="2000" dirty="0" smtClean="0"/>
            </a:br>
            <a:r>
              <a:rPr lang="ru-RU" sz="2000" dirty="0" smtClean="0"/>
              <a:t>сгибаем углы к центру, </a:t>
            </a:r>
            <a:br>
              <a:rPr lang="ru-RU" sz="2000" dirty="0" smtClean="0"/>
            </a:br>
            <a:r>
              <a:rPr lang="ru-RU" sz="2000" dirty="0" smtClean="0"/>
              <a:t>чтобы получился треугольник</a:t>
            </a:r>
            <a:endParaRPr lang="ru-RU" sz="2000" dirty="0"/>
          </a:p>
        </p:txBody>
      </p:sp>
      <p:pic>
        <p:nvPicPr>
          <p:cNvPr id="3" name="Picture 2" descr="G:\DCIM\157CANON\IMG_5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392488" cy="2592288"/>
          </a:xfrm>
          <a:prstGeom prst="rect">
            <a:avLst/>
          </a:prstGeom>
          <a:noFill/>
        </p:spPr>
      </p:pic>
      <p:pic>
        <p:nvPicPr>
          <p:cNvPr id="1027" name="Picture 3" descr="G:\DCIM\157CANON\IMG_57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32048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86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Согните правый и левый угол в треугольники, из которых получился квадрат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5269921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84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Отогните, а затем согните по линии сгиба в пол треугольника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88840"/>
            <a:ext cx="5227248" cy="38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54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Согните правый и левый угол по линии, делящий угол пополам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0201"/>
            <a:ext cx="4824536" cy="37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75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Загните оба треугольника </a:t>
            </a:r>
            <a:br>
              <a:rPr lang="ru-RU" sz="2400" dirty="0" smtClean="0"/>
            </a:br>
            <a:r>
              <a:rPr lang="ru-RU" sz="2400" dirty="0" smtClean="0"/>
              <a:t>вверх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Разогните правую и левую </a:t>
            </a:r>
            <a:br>
              <a:rPr lang="ru-RU" sz="2400" dirty="0" smtClean="0"/>
            </a:br>
            <a:r>
              <a:rPr lang="ru-RU" sz="2400" dirty="0" smtClean="0"/>
              <a:t>сторону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G:\DCIM\157CANON\IMG_5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032448" cy="2808312"/>
          </a:xfrm>
          <a:prstGeom prst="rect">
            <a:avLst/>
          </a:prstGeom>
          <a:noFill/>
        </p:spPr>
      </p:pic>
      <p:pic>
        <p:nvPicPr>
          <p:cNvPr id="3" name="Picture 2" descr="G:\DCIM\157CANON\IMG_57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81642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25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Загните оба треугольника вниз</a:t>
            </a:r>
            <a:br>
              <a:rPr lang="ru-RU" dirty="0" smtClean="0"/>
            </a:br>
            <a:r>
              <a:rPr lang="ru-RU" dirty="0" smtClean="0"/>
              <a:t>и склеить в кармашек- получиться первый модуль (лепесток)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7"/>
            <a:ext cx="46805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28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186</TotalTime>
  <Words>91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              Презентация                      «Кусудама»</vt:lpstr>
      <vt:lpstr>Слайд 2</vt:lpstr>
      <vt:lpstr>Что понадобиться для изготовления одного цветка:  1. цветная 2-сторонняя бумага 10х10 см – 5 шт. 2.линейка 3. ножницы 4.карандаш 5.клей ПВА или термический клей 6. аксессуары (бусинки, тесёмки и т.д.)  </vt:lpstr>
      <vt:lpstr>Берём квадрат 10х10 см     Складываем по диагонали сгибаем углы к центру,  чтобы получился треугольник</vt:lpstr>
      <vt:lpstr>Согните правый и левый угол в треугольники, из которых получился квадрат</vt:lpstr>
      <vt:lpstr>Отогните, а затем согните по линии сгиба в пол треугольника </vt:lpstr>
      <vt:lpstr>Согните правый и левый угол по линии, делящий угол пополам</vt:lpstr>
      <vt:lpstr>Загните оба треугольника  вверх       Разогните правую и левую  сторону  </vt:lpstr>
      <vt:lpstr>Загните оба треугольника вниз и склеить в кармашек- получиться первый модуль (лепесток)</vt:lpstr>
      <vt:lpstr>Получился объёмный шар «Цветок» из 60 одинаковых модулей, соединённых в «соцветия» по 5 штук  склеенных между собой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Николаевна</dc:creator>
  <cp:lastModifiedBy>Олег</cp:lastModifiedBy>
  <cp:revision>32</cp:revision>
  <dcterms:created xsi:type="dcterms:W3CDTF">2013-06-05T10:06:19Z</dcterms:created>
  <dcterms:modified xsi:type="dcterms:W3CDTF">2013-06-14T16:36:13Z</dcterms:modified>
</cp:coreProperties>
</file>