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8" r:id="rId3"/>
    <p:sldId id="257" r:id="rId4"/>
    <p:sldId id="289" r:id="rId5"/>
    <p:sldId id="287" r:id="rId6"/>
    <p:sldId id="259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1A26CD6-2CF1-47C8-BF23-B8394999DC6D}">
          <p14:sldIdLst>
            <p14:sldId id="296"/>
            <p14:sldId id="257"/>
            <p14:sldId id="289"/>
            <p14:sldId id="287"/>
            <p14:sldId id="259"/>
            <p14:sldId id="258"/>
            <p14:sldId id="260"/>
            <p14:sldId id="261"/>
            <p14:sldId id="297"/>
            <p14:sldId id="262"/>
            <p14:sldId id="263"/>
            <p14:sldId id="264"/>
            <p14:sldId id="265"/>
            <p14:sldId id="266"/>
            <p14:sldId id="267"/>
            <p14:sldId id="291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8"/>
            <p14:sldId id="284"/>
            <p14:sldId id="285"/>
            <p14:sldId id="286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36B745-3065-40C8-A470-ACFA5E32FDA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FA910C-9BF8-4A67-9F8D-C2A97942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1584175" cy="4680520"/>
          </a:xfrm>
        </p:spPr>
        <p:txBody>
          <a:bodyPr/>
          <a:lstStyle/>
          <a:p>
            <a:r>
              <a:rPr lang="ru-RU" sz="4400" i="1" dirty="0" smtClean="0"/>
              <a:t>Ц</a:t>
            </a:r>
            <a:br>
              <a:rPr lang="ru-RU" sz="4400" i="1" dirty="0" smtClean="0"/>
            </a:br>
            <a:r>
              <a:rPr lang="ru-RU" sz="4400" i="1" dirty="0" smtClean="0"/>
              <a:t> В </a:t>
            </a:r>
            <a:br>
              <a:rPr lang="ru-RU" sz="4400" i="1" dirty="0" smtClean="0"/>
            </a:br>
            <a:r>
              <a:rPr lang="ru-RU" sz="4400" i="1" dirty="0"/>
              <a:t> </a:t>
            </a:r>
            <a:r>
              <a:rPr lang="ru-RU" sz="4400" i="1" dirty="0" smtClean="0"/>
              <a:t>Е</a:t>
            </a:r>
            <a:br>
              <a:rPr lang="ru-RU" sz="4400" i="1" dirty="0" smtClean="0"/>
            </a:br>
            <a:r>
              <a:rPr lang="ru-RU" sz="4400" i="1" dirty="0" smtClean="0"/>
              <a:t> Т</a:t>
            </a:r>
            <a:br>
              <a:rPr lang="ru-RU" sz="4400" i="1" dirty="0" smtClean="0"/>
            </a:br>
            <a:r>
              <a:rPr lang="ru-RU" sz="4400" i="1" dirty="0" smtClean="0"/>
              <a:t> Ы</a:t>
            </a:r>
            <a:br>
              <a:rPr lang="ru-RU" sz="4400" i="1" dirty="0" smtClean="0"/>
            </a:br>
            <a:endParaRPr lang="ru-RU" sz="4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661248"/>
            <a:ext cx="8286808" cy="108012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 smtClean="0"/>
              <a:t>Педагог дополнительного образования МБОУ ДОД ДЮЦ</a:t>
            </a:r>
          </a:p>
          <a:p>
            <a:r>
              <a:rPr lang="ru-RU" sz="2400" b="1" i="1" dirty="0" smtClean="0"/>
              <a:t>г. Гурьевска Калининградской области</a:t>
            </a:r>
          </a:p>
          <a:p>
            <a:r>
              <a:rPr lang="ru-RU" sz="2400" b="1" i="1" dirty="0" smtClean="0"/>
              <a:t>Гамова Наталья Николаевна</a:t>
            </a:r>
            <a:endParaRPr lang="ru-RU" sz="2400" b="1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6126833" cy="4176464"/>
          </a:xfrm>
        </p:spPr>
      </p:pic>
    </p:spTree>
    <p:extLst>
      <p:ext uri="{BB962C8B-B14F-4D97-AF65-F5344CB8AC3E}">
        <p14:creationId xmlns="" xmlns:p14="http://schemas.microsoft.com/office/powerpoint/2010/main" val="7171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3369" y="692697"/>
            <a:ext cx="7235014" cy="936103"/>
          </a:xfrm>
        </p:spPr>
        <p:txBody>
          <a:bodyPr/>
          <a:lstStyle/>
          <a:p>
            <a:r>
              <a:rPr lang="ru-RU" i="1" dirty="0" smtClean="0"/>
              <a:t>             ВЕСЕННЯЯ ПРЕЗЕНТАЦИЯ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8136904" cy="3648480"/>
          </a:xfrm>
        </p:spPr>
        <p:txBody>
          <a:bodyPr/>
          <a:lstStyle/>
          <a:p>
            <a:r>
              <a:rPr lang="ru-RU" sz="2400" b="1" dirty="0" smtClean="0"/>
              <a:t>На протяжении нескольких лет наша творческая мастерская «Аранжировка цветов и дизайн»</a:t>
            </a:r>
          </a:p>
          <a:p>
            <a:r>
              <a:rPr lang="ru-RU" sz="2400" b="1" dirty="0" smtClean="0"/>
              <a:t>занимается составлением композиций из живых </a:t>
            </a:r>
          </a:p>
          <a:p>
            <a:r>
              <a:rPr lang="ru-RU" sz="2400" b="1" dirty="0" smtClean="0"/>
              <a:t>цветов и природного материала. Презентация </a:t>
            </a:r>
          </a:p>
          <a:p>
            <a:r>
              <a:rPr lang="ru-RU" sz="2400" b="1" dirty="0" smtClean="0"/>
              <a:t>посвящена весенним композиция</a:t>
            </a:r>
            <a:r>
              <a:rPr lang="ru-RU" sz="2800" b="1" dirty="0" smtClean="0"/>
              <a:t>м.</a:t>
            </a:r>
          </a:p>
          <a:p>
            <a:endParaRPr lang="ru-RU" dirty="0"/>
          </a:p>
        </p:txBody>
      </p:sp>
      <p:pic>
        <p:nvPicPr>
          <p:cNvPr id="1026" name="Picture 2" descr="L:\bfoto_ru_272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62" y="3933056"/>
            <a:ext cx="222835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153176"/>
          </a:xfrm>
        </p:spPr>
        <p:txBody>
          <a:bodyPr/>
          <a:lstStyle/>
          <a:p>
            <a:r>
              <a:rPr lang="ru-RU" dirty="0" smtClean="0"/>
              <a:t>Весна пришла – в природе пробужденья!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398128" cy="3960440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7"/>
            <a:ext cx="3960440" cy="3888432"/>
          </a:xfrm>
        </p:spPr>
      </p:pic>
    </p:spTree>
    <p:extLst>
      <p:ext uri="{BB962C8B-B14F-4D97-AF65-F5344CB8AC3E}">
        <p14:creationId xmlns="" xmlns:p14="http://schemas.microsoft.com/office/powerpoint/2010/main" val="15223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640959" cy="2369200"/>
          </a:xfrm>
        </p:spPr>
        <p:txBody>
          <a:bodyPr/>
          <a:lstStyle/>
          <a:p>
            <a:r>
              <a:rPr lang="ru-RU" sz="3200" dirty="0" smtClean="0"/>
              <a:t>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Колышется симфония тюльпанов</a:t>
            </a:r>
            <a:br>
              <a:rPr lang="ru-RU" sz="3200" dirty="0" smtClean="0"/>
            </a:br>
            <a:r>
              <a:rPr lang="ru-RU" sz="3200" dirty="0" smtClean="0"/>
              <a:t>возвышенной мелодией земли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392488" cy="352839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0" y="1664804"/>
            <a:ext cx="3600400" cy="3096344"/>
          </a:xfrm>
        </p:spPr>
      </p:pic>
    </p:spTree>
    <p:extLst>
      <p:ext uri="{BB962C8B-B14F-4D97-AF65-F5344CB8AC3E}">
        <p14:creationId xmlns="" xmlns:p14="http://schemas.microsoft.com/office/powerpoint/2010/main" val="9518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424935" cy="2485832"/>
          </a:xfrm>
        </p:spPr>
        <p:txBody>
          <a:bodyPr/>
          <a:lstStyle/>
          <a:p>
            <a:r>
              <a:rPr lang="ru-RU" sz="2400" dirty="0" smtClean="0"/>
              <a:t> Цветы, как люди, на добро щедры,</a:t>
            </a:r>
            <a:br>
              <a:rPr lang="ru-RU" sz="2400" dirty="0" smtClean="0"/>
            </a:br>
            <a:r>
              <a:rPr lang="ru-RU" sz="2400" dirty="0" smtClean="0"/>
              <a:t>И щедро нежность людям отдавая,</a:t>
            </a:r>
            <a:br>
              <a:rPr lang="ru-RU" sz="2400" dirty="0" smtClean="0"/>
            </a:br>
            <a:r>
              <a:rPr lang="ru-RU" sz="2400" dirty="0" smtClean="0"/>
              <a:t>              Они цветут, сердца отогревая,  </a:t>
            </a:r>
            <a:br>
              <a:rPr lang="ru-RU" sz="2400" dirty="0" smtClean="0"/>
            </a:br>
            <a:r>
              <a:rPr lang="ru-RU" sz="2400" dirty="0" smtClean="0"/>
              <a:t>   Как маленькие тёплые костры.</a:t>
            </a:r>
            <a:br>
              <a:rPr lang="ru-RU" sz="2400" dirty="0" smtClean="0"/>
            </a:br>
            <a:r>
              <a:rPr lang="ru-RU" sz="2400" dirty="0" smtClean="0"/>
              <a:t>К. </a:t>
            </a:r>
            <a:r>
              <a:rPr lang="ru-RU" sz="2400" dirty="0" err="1" smtClean="0"/>
              <a:t>Жанэ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93914" cy="33196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5657" y="434307"/>
            <a:ext cx="4104456" cy="3469109"/>
          </a:xfrm>
        </p:spPr>
      </p:pic>
    </p:spTree>
    <p:extLst>
      <p:ext uri="{BB962C8B-B14F-4D97-AF65-F5344CB8AC3E}">
        <p14:creationId xmlns="" xmlns:p14="http://schemas.microsoft.com/office/powerpoint/2010/main" val="30437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293096"/>
            <a:ext cx="7622232" cy="2295128"/>
          </a:xfrm>
        </p:spPr>
        <p:txBody>
          <a:bodyPr/>
          <a:lstStyle/>
          <a:p>
            <a:r>
              <a:rPr lang="ru-RU" dirty="0" smtClean="0"/>
              <a:t>Элегантный  букет </a:t>
            </a:r>
            <a:br>
              <a:rPr lang="ru-RU" dirty="0" smtClean="0"/>
            </a:br>
            <a:r>
              <a:rPr lang="ru-RU" sz="2400" dirty="0" smtClean="0"/>
              <a:t>Элегантность – это искусство выбирать, </a:t>
            </a:r>
            <a:br>
              <a:rPr lang="ru-RU" sz="2400" dirty="0" smtClean="0"/>
            </a:br>
            <a:r>
              <a:rPr lang="ru-RU" sz="2400" dirty="0" smtClean="0"/>
              <a:t>        причём выбирать так, чтобы казалось,</a:t>
            </a:r>
            <a:br>
              <a:rPr lang="ru-RU" sz="2400" dirty="0" smtClean="0"/>
            </a:br>
            <a:r>
              <a:rPr lang="ru-RU" sz="2400" dirty="0" smtClean="0"/>
              <a:t>что это не потребовало особенных </a:t>
            </a:r>
            <a:br>
              <a:rPr lang="ru-RU" sz="2400" dirty="0" smtClean="0"/>
            </a:br>
            <a:r>
              <a:rPr lang="ru-RU" sz="2400" dirty="0" smtClean="0"/>
              <a:t>усилий.        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4910" y="683085"/>
            <a:ext cx="3737918" cy="318107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210546" cy="3528392"/>
          </a:xfrm>
        </p:spPr>
      </p:pic>
    </p:spTree>
    <p:extLst>
      <p:ext uri="{BB962C8B-B14F-4D97-AF65-F5344CB8AC3E}">
        <p14:creationId xmlns="" xmlns:p14="http://schemas.microsoft.com/office/powerpoint/2010/main" val="962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05064"/>
            <a:ext cx="9144000" cy="2736304"/>
          </a:xfrm>
        </p:spPr>
        <p:txBody>
          <a:bodyPr/>
          <a:lstStyle/>
          <a:p>
            <a:pPr algn="l"/>
            <a:r>
              <a:rPr lang="ru-RU" dirty="0" smtClean="0"/>
              <a:t>Цветы страсти</a:t>
            </a:r>
            <a:br>
              <a:rPr lang="ru-RU" dirty="0" smtClean="0"/>
            </a:br>
            <a:r>
              <a:rPr lang="ru-RU" sz="2400" dirty="0" smtClean="0"/>
              <a:t>Сочетание оттенков красного создаёт атмосферу страсти. Но неизменным цветком страсти остаётся алая роза, об этом свидетельствует легенда: когда на лепестки белой розы упала капля крови с ноги богини Афродиты, то роза окрасилась в алый цвет.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066530" cy="295232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052736"/>
            <a:ext cx="4247456" cy="3024336"/>
          </a:xfrm>
        </p:spPr>
      </p:pic>
    </p:spTree>
    <p:extLst>
      <p:ext uri="{BB962C8B-B14F-4D97-AF65-F5344CB8AC3E}">
        <p14:creationId xmlns="" xmlns:p14="http://schemas.microsoft.com/office/powerpoint/2010/main" val="22708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3933056"/>
            <a:ext cx="8784976" cy="306896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Весенний рассвет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Красота этого образа заключена в сочетании цветов и фактур: из белоснежной манжетки </a:t>
            </a:r>
            <a:r>
              <a:rPr lang="ru-RU" sz="2400" dirty="0" err="1" smtClean="0"/>
              <a:t>портбукетницы</a:t>
            </a:r>
            <a:r>
              <a:rPr lang="ru-RU" sz="2400" dirty="0" smtClean="0"/>
              <a:t> возникают шаровидные зелёные листочки </a:t>
            </a:r>
            <a:r>
              <a:rPr lang="ru-RU" sz="2400" dirty="0" err="1" smtClean="0"/>
              <a:t>седума</a:t>
            </a:r>
            <a:r>
              <a:rPr lang="ru-RU" sz="2400" dirty="0" smtClean="0"/>
              <a:t>, а заканчивается шаровидной формой розовой гортензии. Другая композиция «Весенний кораблик» показывает </a:t>
            </a:r>
            <a:r>
              <a:rPr lang="ru-RU" sz="2400" smtClean="0"/>
              <a:t>красоту цвета - </a:t>
            </a:r>
            <a:r>
              <a:rPr lang="ru-RU" sz="2400" dirty="0" smtClean="0"/>
              <a:t>сочетания оранжевого </a:t>
            </a:r>
            <a:r>
              <a:rPr lang="ru-RU" sz="2400" smtClean="0"/>
              <a:t>и зелёного.</a:t>
            </a:r>
            <a:br>
              <a:rPr lang="ru-RU" sz="2400" smtClean="0"/>
            </a:br>
            <a:r>
              <a:rPr lang="ru-RU" smtClean="0"/>
              <a:t>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381" y="435819"/>
            <a:ext cx="3953942" cy="3459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5637" y="614326"/>
            <a:ext cx="4176464" cy="3181076"/>
          </a:xfrm>
        </p:spPr>
      </p:pic>
    </p:spTree>
    <p:extLst>
      <p:ext uri="{BB962C8B-B14F-4D97-AF65-F5344CB8AC3E}">
        <p14:creationId xmlns="" xmlns:p14="http://schemas.microsoft.com/office/powerpoint/2010/main" val="1224218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839</TotalTime>
  <Words>70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Ц  В   Е  Т  Ы </vt:lpstr>
      <vt:lpstr>             ВЕСЕННЯЯ ПРЕЗЕНТАЦИЯ</vt:lpstr>
      <vt:lpstr>Весна пришла – в природе пробужденья!</vt:lpstr>
      <vt:lpstr>         Колышется симфония тюльпанов возвышенной мелодией земли</vt:lpstr>
      <vt:lpstr> Цветы, как люди, на добро щедры, И щедро нежность людям отдавая,               Они цветут, сердца отогревая,      Как маленькие тёплые костры. К. Жанэ</vt:lpstr>
      <vt:lpstr>Элегантный  букет  Элегантность – это искусство выбирать,          причём выбирать так, чтобы казалось, что это не потребовало особенных  усилий.        </vt:lpstr>
      <vt:lpstr>Цветы страсти Сочетание оттенков красного создаёт атмосферу страсти. Но неизменным цветком страсти остаётся алая роза, об этом свидетельствует легенда: когда на лепестки белой розы упала капля крови с ноги богини Афродиты, то роза окрасилась в алый цвет.</vt:lpstr>
      <vt:lpstr>Весенний рассвет Красота этого образа заключена в сочетании цветов и фактур: из белоснежной манжетки портбукетницы возникают шаровидные зелёные листочки седума, а заканчивается шаровидной формой розовой гортензии. Другая композиция «Весенний кораблик» показывает красоту цвета - сочетания оранжевого и зелёного.     </vt:lpstr>
    </vt:vector>
  </TitlesOfParts>
  <Company>МОУ "Гимназия №2 г. Гурьевска"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 В Е Т Ы</dc:title>
  <dc:creator>Гамова</dc:creator>
  <cp:lastModifiedBy>Олег</cp:lastModifiedBy>
  <cp:revision>91</cp:revision>
  <dcterms:created xsi:type="dcterms:W3CDTF">2011-02-07T09:56:19Z</dcterms:created>
  <dcterms:modified xsi:type="dcterms:W3CDTF">2013-04-27T16:19:15Z</dcterms:modified>
</cp:coreProperties>
</file>