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78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04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asterclassy.ru/rukodelie/valyanie/3866-valyanie-serdechka-dlya-lyubimogo-master-klass-s-poshagovymi-foto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asterclassy.ru/kvilling/kvilling-master-klass/3573-otkrytka-ko-dnyu-svyatogo-valentina-master-klass-s-foto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l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asterclassy.ru/skrapbuking/skrapbuking-master-klass/720-valentinka-svoimi-rukami-master-klas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25144"/>
            <a:ext cx="8458200" cy="1438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ПРЕЗЕНТАЦИЯ «ВАЛЕНТИНКИ»</a:t>
            </a:r>
            <a:br>
              <a:rPr lang="ru-RU" dirty="0" smtClean="0"/>
            </a:br>
            <a:r>
              <a:rPr lang="ru-RU" dirty="0" smtClean="0"/>
              <a:t>Учитель технологии МБОУ гимназия г.Гурьевска </a:t>
            </a:r>
            <a:br>
              <a:rPr lang="ru-RU" dirty="0" smtClean="0"/>
            </a:br>
            <a:r>
              <a:rPr lang="ru-RU" dirty="0" err="1" smtClean="0"/>
              <a:t>Гамова</a:t>
            </a:r>
            <a:r>
              <a:rPr lang="ru-RU" dirty="0" smtClean="0"/>
              <a:t> Наталья </a:t>
            </a:r>
            <a:r>
              <a:rPr lang="ru-RU" dirty="0" err="1" smtClean="0"/>
              <a:t>николаевна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 descr="C:\Users\Олег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3"/>
            <a:ext cx="561662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772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Оставшееся свободное пространство вокруг </a:t>
            </a:r>
            <a:r>
              <a:rPr lang="ru-RU" u="sng" dirty="0" smtClean="0">
                <a:effectLst/>
                <a:hlinkClick r:id="rId2"/>
              </a:rPr>
              <a:t>сердечка</a:t>
            </a:r>
            <a:r>
              <a:rPr lang="ru-RU" dirty="0" smtClean="0"/>
              <a:t> - бордовыми и розовыми лоскутками.</a:t>
            </a:r>
            <a:endParaRPr lang="ru-RU" dirty="0"/>
          </a:p>
        </p:txBody>
      </p:sp>
      <p:pic>
        <p:nvPicPr>
          <p:cNvPr id="4" name="Содержимое 3" descr="1359924641_6_640x4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684076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Подарок </a:t>
            </a:r>
            <a:r>
              <a:rPr lang="ru-RU" dirty="0" smtClean="0">
                <a:effectLst/>
                <a:hlinkClick r:id="rId2"/>
              </a:rPr>
              <a:t>ко Дню Святого Валентина</a:t>
            </a:r>
            <a:r>
              <a:rPr lang="ru-RU" dirty="0" smtClean="0"/>
              <a:t> – </a:t>
            </a:r>
            <a:r>
              <a:rPr lang="ru-RU" b="1" dirty="0" err="1" smtClean="0">
                <a:effectLst/>
              </a:rPr>
              <a:t>валентинка</a:t>
            </a:r>
            <a:r>
              <a:rPr lang="ru-RU" b="1" dirty="0" smtClean="0">
                <a:effectLst/>
              </a:rPr>
              <a:t> из лоскутов ткани</a:t>
            </a:r>
            <a:r>
              <a:rPr lang="ru-RU" dirty="0" smtClean="0"/>
              <a:t> готова. С праздником!</a:t>
            </a:r>
            <a:endParaRPr lang="ru-RU" dirty="0"/>
          </a:p>
        </p:txBody>
      </p:sp>
      <p:pic>
        <p:nvPicPr>
          <p:cNvPr id="4" name="Содержимое 3" descr="1359924725_7_640x8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554162"/>
            <a:ext cx="5940152" cy="5303837"/>
          </a:xfrm>
        </p:spPr>
      </p:pic>
      <p:pic>
        <p:nvPicPr>
          <p:cNvPr id="5" name="Содержимое 3" descr="1359924725_7_640x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554163"/>
            <a:ext cx="5940152" cy="530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Каменное сердце.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Олег\Downloads\heart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2879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Лебеди и огненное сердце.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Олег\Downloads\heart1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69674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 презентации </a:t>
            </a:r>
            <a:r>
              <a:rPr lang="ru-RU" dirty="0" err="1" smtClean="0"/>
              <a:t>Гамова</a:t>
            </a:r>
            <a:r>
              <a:rPr lang="ru-RU" dirty="0" smtClean="0"/>
              <a:t> Наталья Николаевна – учитель технологии </a:t>
            </a:r>
          </a:p>
          <a:p>
            <a:r>
              <a:rPr lang="ru-RU" dirty="0" smtClean="0"/>
              <a:t>МБОУ гимназия г. Гурьевска, ул. </a:t>
            </a:r>
            <a:r>
              <a:rPr lang="ru-RU" smtClean="0"/>
              <a:t>Садовая 19, </a:t>
            </a:r>
            <a:r>
              <a:rPr lang="ru-RU" dirty="0" smtClean="0"/>
              <a:t>Калининградской области</a:t>
            </a:r>
          </a:p>
          <a:p>
            <a:r>
              <a:rPr lang="en-US" dirty="0" smtClean="0">
                <a:hlinkClick r:id="rId2"/>
              </a:rPr>
              <a:t>www.mail.ru</a:t>
            </a:r>
            <a:endParaRPr lang="en-US" dirty="0" smtClean="0"/>
          </a:p>
          <a:p>
            <a:r>
              <a:rPr lang="en-US" dirty="0" smtClean="0"/>
              <a:t>Gamich1962 @</a:t>
            </a:r>
            <a:r>
              <a:rPr lang="en-US" dirty="0" err="1" smtClean="0"/>
              <a:t>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508518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Цель урока:</a:t>
            </a:r>
            <a:r>
              <a:rPr lang="ru-RU" dirty="0" smtClean="0"/>
              <a:t> Изготовление поделки - «</a:t>
            </a:r>
            <a:r>
              <a:rPr lang="ru-RU" dirty="0" err="1" smtClean="0"/>
              <a:t>валентинки</a:t>
            </a:r>
            <a:r>
              <a:rPr lang="ru-RU" dirty="0" smtClean="0"/>
              <a:t>» в форме сердечка.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 :продолжать развивать художественно-творческие способности учащихся </a:t>
            </a:r>
          </a:p>
          <a:p>
            <a:r>
              <a:rPr lang="ru-RU" dirty="0" smtClean="0"/>
              <a:t> закреплять и расширять знания, умения и навыки полученные на уроках аранжировки</a:t>
            </a:r>
          </a:p>
          <a:p>
            <a:pPr>
              <a:buNone/>
            </a:pPr>
            <a:r>
              <a:rPr lang="ru-RU" dirty="0" smtClean="0"/>
              <a:t>    цветов и технологии </a:t>
            </a:r>
          </a:p>
          <a:p>
            <a:r>
              <a:rPr lang="ru-RU" dirty="0" smtClean="0"/>
              <a:t>развивать эстетический вкус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Олег\Downloads\c143109713-kantselyarskie-tovary-skrap-albom-valentinka-n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16024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История </a:t>
            </a:r>
            <a:r>
              <a:rPr lang="ru-RU" b="1" dirty="0" err="1" smtClean="0"/>
              <a:t>валентинок</a:t>
            </a:r>
            <a:endParaRPr lang="ru-RU" b="1" dirty="0" smtClean="0"/>
          </a:p>
          <a:p>
            <a:r>
              <a:rPr lang="ru-RU" b="1" dirty="0" err="1" smtClean="0"/>
              <a:t>Валентинка</a:t>
            </a:r>
            <a:r>
              <a:rPr lang="ru-RU" dirty="0" smtClean="0"/>
              <a:t> – это небольшая открытка, которая по форме напоминает сердце. В этой открытке написаны слова любви и поздравления с Днем Святого Валентина.</a:t>
            </a:r>
          </a:p>
          <a:p>
            <a:r>
              <a:rPr lang="ru-RU" b="1" dirty="0" smtClean="0"/>
              <a:t>Кто изобрел </a:t>
            </a:r>
            <a:r>
              <a:rPr lang="ru-RU" b="1" dirty="0" err="1" smtClean="0"/>
              <a:t>валентинки</a:t>
            </a:r>
            <a:r>
              <a:rPr lang="ru-RU" b="1" dirty="0" smtClean="0"/>
              <a:t>?</a:t>
            </a:r>
            <a:endParaRPr lang="ru-RU" dirty="0" smtClean="0"/>
          </a:p>
          <a:p>
            <a:r>
              <a:rPr lang="ru-RU" dirty="0" smtClean="0"/>
              <a:t>Роль «изобретателя» </a:t>
            </a:r>
            <a:r>
              <a:rPr lang="ru-RU" dirty="0" err="1" smtClean="0"/>
              <a:t>валентинок</a:t>
            </a:r>
            <a:r>
              <a:rPr lang="ru-RU" dirty="0" smtClean="0"/>
              <a:t> чаще всего приписывают Герцогу Орлеанскому Чарльзу. Он был родом из Франции. Кстати, именно поэтому многие ассоциируют </a:t>
            </a:r>
            <a:r>
              <a:rPr lang="ru-RU" dirty="0" err="1" smtClean="0"/>
              <a:t>валентинки</a:t>
            </a:r>
            <a:r>
              <a:rPr lang="ru-RU" dirty="0" smtClean="0"/>
              <a:t> с этой страной. Чарльз написал первую </a:t>
            </a:r>
            <a:r>
              <a:rPr lang="ru-RU" dirty="0" err="1" smtClean="0"/>
              <a:t>валентинку</a:t>
            </a:r>
            <a:r>
              <a:rPr lang="ru-RU" dirty="0" smtClean="0"/>
              <a:t> в 1415 году, когда был заточен в крепость Тауэр в Англии. </a:t>
            </a:r>
            <a:r>
              <a:rPr lang="ru-RU" dirty="0" err="1" smtClean="0"/>
              <a:t>Валентинка</a:t>
            </a:r>
            <a:r>
              <a:rPr lang="ru-RU" dirty="0" smtClean="0"/>
              <a:t> предназначалась жене Чарльза и содержала любовные стихотворения его собственного сочинения. Эта </a:t>
            </a:r>
            <a:r>
              <a:rPr lang="ru-RU" dirty="0" err="1" smtClean="0"/>
              <a:t>валентинка</a:t>
            </a:r>
            <a:r>
              <a:rPr lang="ru-RU" dirty="0" smtClean="0"/>
              <a:t> сохранилась до наших дней! Она находится в Британском музее.</a:t>
            </a:r>
          </a:p>
        </p:txBody>
      </p:sp>
      <p:pic>
        <p:nvPicPr>
          <p:cNvPr id="11265" name="Picture 1" descr="C:\Users\Олег\Downloads\5457624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37444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44644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средневековье на открытке, исполнявшей роль </a:t>
            </a:r>
            <a:r>
              <a:rPr lang="ru-RU" dirty="0" err="1" smtClean="0"/>
              <a:t>валентинки</a:t>
            </a:r>
            <a:r>
              <a:rPr lang="ru-RU" dirty="0" smtClean="0"/>
              <a:t>, всегда изображали один и тот же рисунок: рыцарь рядом с дамой, а в сердце рыцаря стреляет из лука Амур.</a:t>
            </a:r>
          </a:p>
          <a:p>
            <a:r>
              <a:rPr lang="ru-RU" dirty="0" smtClean="0"/>
              <a:t>В семнадцатом веке принято было самим изготавливать «любовные послания». В них писали собственные стихи или стихи знаменитых авторов.</a:t>
            </a:r>
          </a:p>
          <a:p>
            <a:r>
              <a:rPr lang="ru-RU" dirty="0" err="1" smtClean="0"/>
              <a:t>Валентинки</a:t>
            </a:r>
            <a:r>
              <a:rPr lang="ru-RU" dirty="0" smtClean="0"/>
              <a:t> стали выпускать большими тиражами около 1800 года. Открытки изготавливали из качественной дорогой бумаги, украшали бантами, кружевами. На </a:t>
            </a:r>
            <a:r>
              <a:rPr lang="ru-RU" dirty="0" err="1" smtClean="0"/>
              <a:t>валентинках</a:t>
            </a:r>
            <a:r>
              <a:rPr lang="ru-RU" dirty="0" smtClean="0"/>
              <a:t> изображали юношей и девушек, раненые сердца и, естественно, Амура, держащего лук и колчан со стрелами. За такие </a:t>
            </a:r>
            <a:r>
              <a:rPr lang="ru-RU" dirty="0" err="1" smtClean="0"/>
              <a:t>валентинки</a:t>
            </a:r>
            <a:r>
              <a:rPr lang="ru-RU" dirty="0" smtClean="0"/>
              <a:t> влюбленным приходилось выложить достаточно монет.</a:t>
            </a:r>
          </a:p>
          <a:p>
            <a:r>
              <a:rPr lang="ru-RU" dirty="0" smtClean="0"/>
              <a:t>В середине девятнадцатого века появились объемные открытки и даже механические.</a:t>
            </a:r>
            <a:endParaRPr lang="ru-RU" dirty="0"/>
          </a:p>
        </p:txBody>
      </p:sp>
      <p:pic>
        <p:nvPicPr>
          <p:cNvPr id="1026" name="Picture 2" descr="C:\Users\Олег\Downloads\3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5275"/>
            <a:ext cx="2635770" cy="1765573"/>
          </a:xfrm>
          <a:prstGeom prst="rect">
            <a:avLst/>
          </a:prstGeom>
          <a:noFill/>
        </p:spPr>
      </p:pic>
      <p:pic>
        <p:nvPicPr>
          <p:cNvPr id="1027" name="Picture 3" descr="C:\Users\Олег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0"/>
            <a:ext cx="3168353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 дню святого Валентина я предлагаю вам сделать вот такую необычную </a:t>
            </a:r>
            <a:r>
              <a:rPr lang="ru-RU" dirty="0" err="1" smtClean="0"/>
              <a:t>валентинку</a:t>
            </a:r>
            <a:r>
              <a:rPr lang="ru-RU" dirty="0" smtClean="0"/>
              <a:t> из пенопласта и лоскутков ткани.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Для изготовления </a:t>
            </a:r>
            <a:r>
              <a:rPr lang="ru-RU" u="sng" dirty="0" err="1" smtClean="0">
                <a:hlinkClick r:id="rId2"/>
              </a:rPr>
              <a:t>валентинки</a:t>
            </a:r>
            <a:r>
              <a:rPr lang="ru-RU" u="sng" dirty="0" smtClean="0">
                <a:hlinkClick r:id="rId2"/>
              </a:rPr>
              <a:t> своими руками</a:t>
            </a:r>
            <a:r>
              <a:rPr lang="ru-RU" dirty="0" smtClean="0"/>
              <a:t> понадобится: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 кусок пенопласта,</a:t>
            </a:r>
          </a:p>
          <a:p>
            <a:r>
              <a:rPr lang="ru-RU" dirty="0" smtClean="0"/>
              <a:t>2. ножницы,</a:t>
            </a:r>
          </a:p>
          <a:p>
            <a:r>
              <a:rPr lang="ru-RU" dirty="0" smtClean="0"/>
              <a:t>3. карандаш,</a:t>
            </a:r>
          </a:p>
          <a:p>
            <a:r>
              <a:rPr lang="ru-RU" dirty="0" smtClean="0"/>
              <a:t>4. линейка,</a:t>
            </a:r>
          </a:p>
          <a:p>
            <a:r>
              <a:rPr lang="ru-RU" dirty="0" smtClean="0"/>
              <a:t>5. лоскутки ткани,</a:t>
            </a:r>
          </a:p>
          <a:p>
            <a:r>
              <a:rPr lang="ru-RU" dirty="0" smtClean="0"/>
              <a:t>6. зубочистка или стержень б/у</a:t>
            </a:r>
            <a:endParaRPr lang="ru-RU" dirty="0"/>
          </a:p>
        </p:txBody>
      </p:sp>
      <p:pic>
        <p:nvPicPr>
          <p:cNvPr id="3075" name="Picture 3" descr="C:\Users\Олег\Downloads\1359924725_7_640x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80928"/>
            <a:ext cx="288032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/>
              </a:rPr>
              <a:t>Валентинка</a:t>
            </a:r>
            <a:r>
              <a:rPr lang="ru-RU" b="1" dirty="0" smtClean="0">
                <a:effectLst/>
              </a:rPr>
              <a:t> из ткани мастер класс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098" name="AutoShape 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AutoShape 2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2" name="AutoShape 2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4" name="AutoShape 28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6" name="AutoShape 3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8" name="AutoShape 3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0" name="AutoShape 3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2" name="AutoShape 3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4" name="AutoShape 38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6" name="AutoShape 4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8" name="AutoShape 4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40" name="AutoShape 4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42" name="AutoShape 4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44" name="AutoShape 48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46" name="AutoShape 5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48" name="AutoShape 5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50" name="AutoShape 5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52" name="AutoShape 5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54" name="AutoShape 58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56" name="AutoShape 6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58" name="AutoShape 6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60" name="AutoShape 6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62" name="AutoShape 6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64" name="AutoShape 68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66" name="AutoShape 7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68" name="AutoShape 7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70" name="AutoShape 7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72" name="AutoShape 7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74" name="AutoShape 78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76" name="AutoShape 8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78" name="AutoShape 8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80" name="AutoShape 8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82" name="AutoShape 86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" name="Содержимое 51" descr="1359924592_1_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340768"/>
            <a:ext cx="7344816" cy="5184576"/>
          </a:xfrm>
          <a:prstGeom prst="rect">
            <a:avLst/>
          </a:prstGeom>
          <a:noFill/>
        </p:spPr>
      </p:pic>
      <p:sp>
        <p:nvSpPr>
          <p:cNvPr id="4186" name="AutoShape 90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88" name="AutoShape 92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0" name="AutoShape 94" descr="валентинка из лоскутов тк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88" descr="валентинка из лоскутов ткани"/>
          <p:cNvSpPr txBox="1">
            <a:spLocks noChangeAspect="1" noChangeArrowheads="1"/>
          </p:cNvSpPr>
          <p:nvPr/>
        </p:nvSpPr>
        <p:spPr bwMode="auto">
          <a:xfrm>
            <a:off x="323528" y="1412776"/>
            <a:ext cx="8686800" cy="45259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Лоскутки красного, розового, бордового, лилового цветов нарезать на квадратики 2*2 см.</a:t>
            </a:r>
            <a:endParaRPr lang="ru-RU" dirty="0"/>
          </a:p>
        </p:txBody>
      </p:sp>
      <p:pic>
        <p:nvPicPr>
          <p:cNvPr id="4" name="Содержимое 3" descr="1359924592_1_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33670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пенопласте нарисовать карандашом контур сердечка.</a:t>
            </a:r>
            <a:endParaRPr lang="ru-RU" dirty="0"/>
          </a:p>
        </p:txBody>
      </p:sp>
      <p:pic>
        <p:nvPicPr>
          <p:cNvPr id="4" name="Содержимое 3" descr="1359924635_3_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24736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Зубочисткой или стержнем втыкать в пенопласт квадратики из ткани как можно ближе друг к другу.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 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1359924638_4_64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128792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219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     ПРЕЗЕНТАЦИЯ «ВАЛЕНТИНКИ» Учитель технологии МБОУ гимназия г.Гурьевска  Гамова Наталья николаевна</vt:lpstr>
      <vt:lpstr>Слайд 2</vt:lpstr>
      <vt:lpstr>Слайд 3</vt:lpstr>
      <vt:lpstr>Слайд 4</vt:lpstr>
      <vt:lpstr>Слайд 5</vt:lpstr>
      <vt:lpstr>Валентинка из ткани мастер класс.</vt:lpstr>
      <vt:lpstr>Лоскутки красного, розового, бордового, лилового цветов нарезать на квадратики 2*2 см.</vt:lpstr>
      <vt:lpstr>На пенопласте нарисовать карандашом контур сердечка.</vt:lpstr>
      <vt:lpstr>Зубочисткой или стержнем втыкать в пенопласт квадратики из ткани как можно ближе друг к другу.  </vt:lpstr>
      <vt:lpstr>Оставшееся свободное пространство вокруг сердечка - бордовыми и розовыми лоскутками.</vt:lpstr>
      <vt:lpstr>Подарок ко Дню Святого Валентина – валентинка из лоскутов ткани готова. С праздником!</vt:lpstr>
      <vt:lpstr>Каменное сердце.  </vt:lpstr>
      <vt:lpstr>Лебеди и огненное сердце.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23</cp:revision>
  <dcterms:created xsi:type="dcterms:W3CDTF">2013-02-09T13:32:16Z</dcterms:created>
  <dcterms:modified xsi:type="dcterms:W3CDTF">2013-02-10T12:25:18Z</dcterms:modified>
</cp:coreProperties>
</file>