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6" r:id="rId7"/>
    <p:sldId id="264" r:id="rId8"/>
    <p:sldId id="263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10631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Памятники природы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Шадринского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района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Исследовательская работа 6 класса МКОУ «</a:t>
            </a:r>
            <a:r>
              <a:rPr lang="ru-RU" dirty="0" err="1" smtClean="0">
                <a:solidFill>
                  <a:srgbClr val="002060"/>
                </a:solidFill>
              </a:rPr>
              <a:t>Канашская</a:t>
            </a:r>
            <a:r>
              <a:rPr lang="ru-RU" dirty="0" smtClean="0">
                <a:solidFill>
                  <a:srgbClr val="002060"/>
                </a:solidFill>
              </a:rPr>
              <a:t> СОШ»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Наша родина –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Шадринский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район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 </a:t>
            </a:r>
            <a:r>
              <a:rPr lang="ru-RU" b="1" dirty="0" smtClean="0"/>
              <a:t>Весенними разливами,</a:t>
            </a:r>
            <a:br>
              <a:rPr lang="ru-RU" b="1" dirty="0" smtClean="0"/>
            </a:br>
            <a:r>
              <a:rPr lang="ru-RU" b="1" dirty="0" smtClean="0"/>
              <a:t>        Берёзками кудрявыми,</a:t>
            </a:r>
            <a:br>
              <a:rPr lang="ru-RU" b="1" dirty="0" smtClean="0"/>
            </a:br>
            <a:r>
              <a:rPr lang="ru-RU" b="1" dirty="0" smtClean="0"/>
              <a:t>        Полями золотистыми,</a:t>
            </a:r>
            <a:br>
              <a:rPr lang="ru-RU" b="1" dirty="0" smtClean="0"/>
            </a:br>
            <a:r>
              <a:rPr lang="ru-RU" b="1" dirty="0" smtClean="0"/>
              <a:t>        Разливами озёр, </a:t>
            </a:r>
            <a:br>
              <a:rPr lang="ru-RU" b="1" dirty="0" smtClean="0"/>
            </a:br>
            <a:r>
              <a:rPr lang="ru-RU" b="1" dirty="0" smtClean="0"/>
              <a:t>        Руками работящими,</a:t>
            </a:r>
            <a:br>
              <a:rPr lang="ru-RU" b="1" dirty="0" smtClean="0"/>
            </a:br>
            <a:r>
              <a:rPr lang="ru-RU" b="1" dirty="0" smtClean="0"/>
              <a:t>        Крестьянским добрым норовом</a:t>
            </a:r>
            <a:br>
              <a:rPr lang="ru-RU" b="1" dirty="0" smtClean="0"/>
            </a:br>
            <a:r>
              <a:rPr lang="ru-RU" b="1" dirty="0" smtClean="0"/>
              <a:t>        На всю Россию славится</a:t>
            </a:r>
            <a:br>
              <a:rPr lang="ru-RU" b="1" dirty="0" smtClean="0"/>
            </a:br>
            <a:r>
              <a:rPr lang="ru-RU" b="1" dirty="0" smtClean="0"/>
              <a:t>        Наш </a:t>
            </a:r>
            <a:r>
              <a:rPr lang="ru-RU" b="1" dirty="0" err="1" smtClean="0"/>
              <a:t>Шадринский</a:t>
            </a:r>
            <a:r>
              <a:rPr lang="ru-RU" b="1" smtClean="0"/>
              <a:t> </a:t>
            </a:r>
            <a:r>
              <a:rPr lang="ru-RU" b="1" smtClean="0"/>
              <a:t>район.</a:t>
            </a:r>
            <a:r>
              <a:rPr lang="ru-RU" b="1" dirty="0" smtClean="0"/>
              <a:t>   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48965" y="381000"/>
            <a:ext cx="8229600" cy="6047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Шадринский</a:t>
            </a:r>
            <a:r>
              <a:rPr lang="ru-RU" dirty="0" smtClean="0">
                <a:solidFill>
                  <a:srgbClr val="0070C0"/>
                </a:solidFill>
              </a:rPr>
              <a:t> район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sovr-584x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5334000" cy="44243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2828836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Зауралье моё, Зауралье!</a:t>
            </a:r>
            <a:endParaRPr lang="ru-RU" sz="14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Где, в каком бы я ни был краю,</a:t>
            </a:r>
            <a:endParaRPr lang="ru-RU" sz="14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 с твоей неоглядною далью</a:t>
            </a:r>
            <a:endParaRPr lang="ru-RU" sz="14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разрознить мне душу свою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310595"/>
          </a:xfrm>
        </p:spPr>
        <p:txBody>
          <a:bodyPr>
            <a:normAutofit fontScale="90000"/>
          </a:bodyPr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1" y="1143000"/>
            <a:ext cx="7163410" cy="47292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В  пределах  </a:t>
            </a:r>
            <a:r>
              <a:rPr lang="ru-RU" dirty="0" err="1" smtClean="0"/>
              <a:t>Шадринского</a:t>
            </a:r>
            <a:r>
              <a:rPr lang="ru-RU" dirty="0" smtClean="0"/>
              <a:t>  района  выделены</a:t>
            </a:r>
          </a:p>
          <a:p>
            <a:pPr>
              <a:buNone/>
            </a:pPr>
            <a:r>
              <a:rPr lang="ru-RU" dirty="0" smtClean="0"/>
              <a:t>следующие  памятники  природы:  </a:t>
            </a:r>
            <a:r>
              <a:rPr lang="ru-RU" b="1" dirty="0" err="1" smtClean="0"/>
              <a:t>Мыльниковский</a:t>
            </a:r>
            <a:r>
              <a:rPr lang="ru-RU" dirty="0" smtClean="0"/>
              <a:t>  </a:t>
            </a:r>
            <a:r>
              <a:rPr lang="ru-RU" b="1" dirty="0" smtClean="0"/>
              <a:t>бор</a:t>
            </a:r>
            <a:r>
              <a:rPr lang="ru-RU" dirty="0" smtClean="0"/>
              <a:t>  (комплексный  (ботанический  и</a:t>
            </a:r>
          </a:p>
          <a:p>
            <a:pPr>
              <a:buNone/>
            </a:pPr>
            <a:r>
              <a:rPr lang="ru-RU" dirty="0" smtClean="0"/>
              <a:t>дендрологический));  </a:t>
            </a:r>
            <a:r>
              <a:rPr lang="ru-RU" b="1" dirty="0" err="1" smtClean="0"/>
              <a:t>Батуринская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b="1" dirty="0" err="1" smtClean="0"/>
              <a:t>согра</a:t>
            </a:r>
            <a:r>
              <a:rPr lang="ru-RU" dirty="0" smtClean="0"/>
              <a:t>(комплексный  (ботанический  и  гидрологический) </a:t>
            </a:r>
          </a:p>
          <a:p>
            <a:pPr>
              <a:buNone/>
            </a:pPr>
            <a:r>
              <a:rPr lang="ru-RU" b="1" dirty="0" err="1" smtClean="0"/>
              <a:t>Таволжанская</a:t>
            </a:r>
            <a:r>
              <a:rPr lang="ru-RU" b="1" dirty="0" smtClean="0"/>
              <a:t>  </a:t>
            </a:r>
            <a:r>
              <a:rPr lang="ru-RU" b="1" dirty="0" err="1" smtClean="0"/>
              <a:t>согра</a:t>
            </a:r>
            <a:r>
              <a:rPr lang="ru-RU" b="1" dirty="0" smtClean="0"/>
              <a:t>  </a:t>
            </a:r>
            <a:r>
              <a:rPr lang="ru-RU" dirty="0" smtClean="0"/>
              <a:t>(комплексный(ботанический  и  гидрологический));  </a:t>
            </a:r>
            <a:r>
              <a:rPr lang="ru-RU" b="1" dirty="0" smtClean="0"/>
              <a:t>Болото  Большое</a:t>
            </a:r>
          </a:p>
          <a:p>
            <a:pPr>
              <a:buNone/>
            </a:pPr>
            <a:r>
              <a:rPr lang="ru-RU" dirty="0" smtClean="0"/>
              <a:t>(комплексный(ботанический  и  гидрологический));  </a:t>
            </a:r>
            <a:r>
              <a:rPr lang="ru-RU" b="1" dirty="0" smtClean="0"/>
              <a:t>Мелколиственный  лес  у  с.  Черемисское</a:t>
            </a:r>
          </a:p>
          <a:p>
            <a:pPr algn="just">
              <a:buNone/>
            </a:pPr>
            <a:r>
              <a:rPr lang="ru-RU" dirty="0" smtClean="0"/>
              <a:t>(комплексный(ботанический  и  дендрологический);  </a:t>
            </a:r>
            <a:r>
              <a:rPr lang="ru-RU" b="1" dirty="0" smtClean="0"/>
              <a:t>исток  р.  </a:t>
            </a:r>
            <a:r>
              <a:rPr lang="ru-RU" b="1" dirty="0" smtClean="0"/>
              <a:t>Канаш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2920" y="6035040"/>
            <a:ext cx="8183880" cy="10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555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Мыльниковский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бор.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б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3912165" cy="4781550"/>
          </a:xfrm>
          <a:prstGeom prst="rect">
            <a:avLst/>
          </a:prstGeom>
        </p:spPr>
      </p:pic>
      <p:pic>
        <p:nvPicPr>
          <p:cNvPr id="5" name="Рисунок 4" descr="мыль б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05000"/>
            <a:ext cx="3657600" cy="484271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3954165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C:\Users\User\Desktop\107491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4393319" cy="3657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38400" y="533400"/>
            <a:ext cx="5486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Таволжанская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согра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User\Desktop\299940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03070"/>
            <a:ext cx="4114800" cy="3673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Исток реки Канаш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C:\Users\User\Desktop\2727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23978"/>
            <a:ext cx="7010400" cy="46010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Мелколиственный лес с. Черемисское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6" name="Picture 2" descr="C:\Users\User\Desktop\1212275027_i-1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033016"/>
            <a:ext cx="4927600" cy="4139184"/>
          </a:xfrm>
          <a:prstGeom prst="rect">
            <a:avLst/>
          </a:prstGeom>
          <a:noFill/>
        </p:spPr>
      </p:pic>
      <p:pic>
        <p:nvPicPr>
          <p:cNvPr id="21507" name="Picture 3" descr="C:\Users\User\Desktop\artleo.com-40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1433" y="2057400"/>
            <a:ext cx="4084168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183880" cy="820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Болото Большое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(граница со Свердловской областью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1304089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2826305" cy="4076720"/>
          </a:xfrm>
        </p:spPr>
      </p:pic>
      <p:pic>
        <p:nvPicPr>
          <p:cNvPr id="5" name="Рисунок 4" descr="большое бол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7392" y="990600"/>
            <a:ext cx="4200974" cy="3962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43578"/>
            <a:ext cx="8183880" cy="3914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4698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Батуринская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согра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600" dirty="0" smtClean="0"/>
              <a:t>уникальный объект живой природы</a:t>
            </a:r>
            <a:endParaRPr lang="ru-RU" sz="2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368_011029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514600"/>
            <a:ext cx="3095620" cy="4068776"/>
          </a:xfrm>
          <a:prstGeom prst="rect">
            <a:avLst/>
          </a:prstGeom>
        </p:spPr>
      </p:pic>
      <p:pic>
        <p:nvPicPr>
          <p:cNvPr id="3074" name="Picture 2" descr="http://www.doxologia.ro/sites/default/files/imagecache/imagine_articol_princ/articol/2012/01/mestea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53340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127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Памятники природы Шадринского района</vt:lpstr>
      <vt:lpstr>Шадринский район</vt:lpstr>
      <vt:lpstr>Слайд 3</vt:lpstr>
      <vt:lpstr>Слайд 4</vt:lpstr>
      <vt:lpstr>Слайд 5</vt:lpstr>
      <vt:lpstr>Исток реки Канаш</vt:lpstr>
      <vt:lpstr>Мелколиственный лес с. Черемисское</vt:lpstr>
      <vt:lpstr>Болото Большое (граница со Свердловской областью)</vt:lpstr>
      <vt:lpstr>Слайд 9</vt:lpstr>
      <vt:lpstr>Наша родина – Шадринский район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43</cp:revision>
  <dcterms:created xsi:type="dcterms:W3CDTF">2013-08-21T19:17:07Z</dcterms:created>
  <dcterms:modified xsi:type="dcterms:W3CDTF">2014-02-24T17:58:13Z</dcterms:modified>
</cp:coreProperties>
</file>