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/>
          <p:cNvSpPr/>
          <p:nvPr/>
        </p:nvSpPr>
        <p:spPr>
          <a:xfrm>
            <a:off x="285750" y="0"/>
            <a:ext cx="8858250" cy="6858000"/>
          </a:xfrm>
          <a:prstGeom prst="star5">
            <a:avLst>
              <a:gd name="adj" fmla="val 2077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00"/>
                </a:solidFill>
                <a:latin typeface="Monotype Corsiva" pitchFamily="66" charset="0"/>
              </a:rPr>
              <a:t>Наши помощники</a:t>
            </a:r>
            <a:br>
              <a:rPr lang="ru-RU" sz="60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000" b="1" dirty="0">
                <a:solidFill>
                  <a:srgbClr val="FFFF00"/>
                </a:solidFill>
                <a:latin typeface="Monotype Corsiva" pitchFamily="66" charset="0"/>
              </a:rPr>
              <a:t> на</a:t>
            </a:r>
            <a:br>
              <a:rPr lang="ru-RU" sz="6000" b="1" dirty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0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кухне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Муратова Т.А. учитель технологии г. Саратов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71438"/>
            <a:ext cx="22145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42875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3929063"/>
            <a:ext cx="21288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0" y="4000500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Содержимое 7" descr="пароварка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67238" y="500063"/>
            <a:ext cx="4576762" cy="6143625"/>
          </a:xfr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7143750"/>
            <a:ext cx="8610600" cy="71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291013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Кухонный комбайн </a:t>
            </a:r>
          </a:p>
        </p:txBody>
      </p:sp>
      <p:sp>
        <p:nvSpPr>
          <p:cNvPr id="6149" name="Текст 4"/>
          <p:cNvSpPr>
            <a:spLocks noGrp="1"/>
          </p:cNvSpPr>
          <p:nvPr>
            <p:ph type="body" sz="half" idx="3"/>
          </p:nvPr>
        </p:nvSpPr>
        <p:spPr>
          <a:xfrm>
            <a:off x="5857875" y="0"/>
            <a:ext cx="42926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Пароварка </a:t>
            </a:r>
          </a:p>
        </p:txBody>
      </p:sp>
      <p:pic>
        <p:nvPicPr>
          <p:cNvPr id="18437" name="Содержимое 6" descr="кх.комбаин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71500"/>
            <a:ext cx="4643438" cy="61118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7143750"/>
            <a:ext cx="8610600" cy="142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572000" cy="4286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atin typeface="Comic Sans MS" pitchFamily="66" charset="0"/>
              </a:rPr>
              <a:t>СВЧ печь </a:t>
            </a:r>
          </a:p>
        </p:txBody>
      </p:sp>
      <p:sp>
        <p:nvSpPr>
          <p:cNvPr id="7173" name="Текст 4"/>
          <p:cNvSpPr>
            <a:spLocks noGrp="1"/>
          </p:cNvSpPr>
          <p:nvPr>
            <p:ph type="body" sz="half" idx="3"/>
          </p:nvPr>
        </p:nvSpPr>
        <p:spPr>
          <a:xfrm>
            <a:off x="4214813" y="1285875"/>
            <a:ext cx="4292600" cy="639763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Comic Sans MS" pitchFamily="66" charset="0"/>
              </a:rPr>
              <a:t>Тостер </a:t>
            </a:r>
          </a:p>
        </p:txBody>
      </p:sp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47863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Содержимое 7"/>
          <p:cNvSpPr>
            <a:spLocks noGrp="1"/>
          </p:cNvSpPr>
          <p:nvPr>
            <p:ph sz="quarter" idx="2"/>
          </p:nvPr>
        </p:nvSpPr>
        <p:spPr>
          <a:xfrm>
            <a:off x="-831850" y="714375"/>
            <a:ext cx="46037" cy="39417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2071688"/>
            <a:ext cx="47863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Содержимое 9"/>
          <p:cNvSpPr>
            <a:spLocks noGrp="1"/>
          </p:cNvSpPr>
          <p:nvPr>
            <p:ph sz="quarter" idx="4"/>
          </p:nvPr>
        </p:nvSpPr>
        <p:spPr>
          <a:xfrm>
            <a:off x="10358438" y="1285875"/>
            <a:ext cx="73025" cy="39417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6143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>
                <a:latin typeface="Comic Sans MS" pitchFamily="66" charset="0"/>
              </a:rPr>
              <a:t>электровафельница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 b="16038"/>
          <a:stretch>
            <a:fillRect/>
          </a:stretch>
        </p:blipFill>
        <p:spPr bwMode="auto">
          <a:xfrm>
            <a:off x="381000" y="1143000"/>
            <a:ext cx="7643812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271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2875" y="214313"/>
            <a:ext cx="6432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omic Sans MS" pitchFamily="66" charset="0"/>
              </a:rPr>
              <a:t>электрошашлычница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46482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3300"/>
                </a:solidFill>
              </a:rPr>
              <a:t>Отличными помощниками на кухне для любой хозяйки могут стать овощерезки, мини-комбайны, многофункциональные терки, ножи, овощечистки. С их помощью можно быстро и красиво почистить , нарезать, приготовить практически  любое блюдо из фруктов, овощей или других продуктов</a:t>
            </a:r>
            <a:r>
              <a:rPr lang="ru-RU" sz="2800" b="1" i="1" dirty="0" smtClean="0">
                <a:solidFill>
                  <a:srgbClr val="003300"/>
                </a:solidFill>
              </a:rPr>
              <a:t>. </a:t>
            </a:r>
            <a:endParaRPr lang="ru-RU" sz="2800" b="1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0"/>
            <a:ext cx="53371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6675"/>
            <a:ext cx="48577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357188" y="357188"/>
            <a:ext cx="4495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Comic Sans MS" pitchFamily="66" charset="0"/>
              </a:rPr>
              <a:t>Кухонные весы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58063"/>
            <a:ext cx="8610600" cy="214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dirty="0" smtClean="0"/>
          </a:p>
        </p:txBody>
      </p:sp>
      <p:sp>
        <p:nvSpPr>
          <p:cNvPr id="2051" name="Текст 8"/>
          <p:cNvSpPr>
            <a:spLocks noGrp="1"/>
          </p:cNvSpPr>
          <p:nvPr>
            <p:ph type="body" idx="1"/>
          </p:nvPr>
        </p:nvSpPr>
        <p:spPr>
          <a:xfrm>
            <a:off x="285750" y="142875"/>
            <a:ext cx="4040188" cy="393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Comic Sans MS" pitchFamily="66" charset="0"/>
              </a:rPr>
              <a:t>Соковыжималка </a:t>
            </a:r>
          </a:p>
        </p:txBody>
      </p:sp>
      <p:sp>
        <p:nvSpPr>
          <p:cNvPr id="2053" name="Текст 9"/>
          <p:cNvSpPr>
            <a:spLocks noGrp="1"/>
          </p:cNvSpPr>
          <p:nvPr>
            <p:ph type="body" sz="half" idx="3"/>
          </p:nvPr>
        </p:nvSpPr>
        <p:spPr>
          <a:xfrm>
            <a:off x="4929188" y="285750"/>
            <a:ext cx="4041775" cy="3937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>
                <a:latin typeface="Comic Sans MS" pitchFamily="66" charset="0"/>
              </a:rPr>
              <a:t>Миксер</a:t>
            </a:r>
            <a:r>
              <a:rPr lang="ru-RU" dirty="0" smtClean="0"/>
              <a:t> </a:t>
            </a:r>
          </a:p>
        </p:txBody>
      </p:sp>
      <p:pic>
        <p:nvPicPr>
          <p:cNvPr id="1229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71500"/>
            <a:ext cx="4703763" cy="4500563"/>
          </a:xfrm>
          <a:noFill/>
        </p:spPr>
      </p:pic>
      <p:pic>
        <p:nvPicPr>
          <p:cNvPr id="12294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214563"/>
            <a:ext cx="4643437" cy="46434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4643438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428875"/>
            <a:ext cx="4762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4500563" y="214313"/>
            <a:ext cx="42179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atin typeface="Comic Sans MS" pitchFamily="66" charset="0"/>
              </a:rPr>
              <a:t>Овощерезка электрическая и ручная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Содержимое 7" descr="блендер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1000125"/>
            <a:ext cx="4286250" cy="5491163"/>
          </a:xfr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112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Мясорубка</a:t>
            </a:r>
            <a:br>
              <a:rPr lang="ru-RU" dirty="0" smtClean="0"/>
            </a:br>
            <a:r>
              <a:rPr lang="ru-RU" dirty="0" smtClean="0"/>
              <a:t> электрическая  и   </a:t>
            </a:r>
            <a:r>
              <a:rPr lang="ru-RU" dirty="0" err="1" smtClean="0"/>
              <a:t>блендер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>
          <a:xfrm flipV="1">
            <a:off x="-260350" y="1785938"/>
            <a:ext cx="46037" cy="71437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Мясорубка электрическая</a:t>
            </a:r>
          </a:p>
        </p:txBody>
      </p:sp>
      <p:sp>
        <p:nvSpPr>
          <p:cNvPr id="3077" name="Текст 4"/>
          <p:cNvSpPr>
            <a:spLocks noGrp="1"/>
          </p:cNvSpPr>
          <p:nvPr>
            <p:ph type="body" sz="half" idx="3"/>
          </p:nvPr>
        </p:nvSpPr>
        <p:spPr>
          <a:xfrm flipH="1">
            <a:off x="9715500" y="1285875"/>
            <a:ext cx="71438" cy="500063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Блендер</a:t>
            </a:r>
            <a:r>
              <a:rPr lang="ru-RU" dirty="0" smtClean="0"/>
              <a:t> </a:t>
            </a: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75"/>
            <a:ext cx="50006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Содержимое 7"/>
          <p:cNvSpPr>
            <a:spLocks noGrp="1"/>
          </p:cNvSpPr>
          <p:nvPr>
            <p:ph sz="quarter" idx="2"/>
          </p:nvPr>
        </p:nvSpPr>
        <p:spPr>
          <a:xfrm flipV="1">
            <a:off x="-714375" y="4000500"/>
            <a:ext cx="71437" cy="466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9358313" y="5410200"/>
            <a:ext cx="357187" cy="882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4291013" cy="6397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err="1" smtClean="0">
                <a:latin typeface="Comic Sans MS" pitchFamily="66" charset="0"/>
              </a:rPr>
              <a:t>Блинница</a:t>
            </a:r>
            <a:r>
              <a:rPr lang="ru-RU" sz="40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4101" name="Текст 4"/>
          <p:cNvSpPr>
            <a:spLocks noGrp="1"/>
          </p:cNvSpPr>
          <p:nvPr>
            <p:ph type="body" sz="half" idx="3"/>
          </p:nvPr>
        </p:nvSpPr>
        <p:spPr>
          <a:xfrm>
            <a:off x="5929313" y="0"/>
            <a:ext cx="4292600" cy="6397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Comic Sans MS" pitchFamily="66" charset="0"/>
              </a:rPr>
              <a:t>Гриль </a:t>
            </a:r>
          </a:p>
        </p:txBody>
      </p:sp>
      <p:sp>
        <p:nvSpPr>
          <p:cNvPr id="15365" name="Содержимое 8"/>
          <p:cNvSpPr>
            <a:spLocks noGrp="1"/>
          </p:cNvSpPr>
          <p:nvPr>
            <p:ph sz="quarter" idx="4"/>
          </p:nvPr>
        </p:nvSpPr>
        <p:spPr>
          <a:xfrm flipH="1">
            <a:off x="9383713" y="1428750"/>
            <a:ext cx="46037" cy="3829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45100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Содержимое 11"/>
          <p:cNvSpPr>
            <a:spLocks noGrp="1"/>
          </p:cNvSpPr>
          <p:nvPr>
            <p:ph sz="quarter" idx="2"/>
          </p:nvPr>
        </p:nvSpPr>
        <p:spPr>
          <a:xfrm>
            <a:off x="-546100" y="2714625"/>
            <a:ext cx="46037" cy="25431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500313"/>
            <a:ext cx="500062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90600"/>
            <a:ext cx="30035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3"/>
          <a:srcRect l="21053" t="-955" r="24678" b="7052"/>
          <a:stretch>
            <a:fillRect/>
          </a:stretch>
        </p:blipFill>
        <p:spPr bwMode="auto">
          <a:xfrm>
            <a:off x="6400800" y="533400"/>
            <a:ext cx="2209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7072313"/>
            <a:ext cx="8610600" cy="71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4291013" cy="6397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latin typeface="Comic Sans MS" pitchFamily="66" charset="0"/>
              </a:rPr>
              <a:t>Кофеварка </a:t>
            </a:r>
          </a:p>
        </p:txBody>
      </p:sp>
      <p:sp>
        <p:nvSpPr>
          <p:cNvPr id="5125" name="Текст 4"/>
          <p:cNvSpPr>
            <a:spLocks noGrp="1"/>
          </p:cNvSpPr>
          <p:nvPr>
            <p:ph type="body" sz="half" idx="3"/>
          </p:nvPr>
        </p:nvSpPr>
        <p:spPr>
          <a:xfrm>
            <a:off x="3962400" y="228600"/>
            <a:ext cx="4292600" cy="6397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>
                <a:latin typeface="Comic Sans MS" pitchFamily="66" charset="0"/>
              </a:rPr>
              <a:t>Кофемолка </a:t>
            </a:r>
          </a:p>
        </p:txBody>
      </p:sp>
      <p:sp>
        <p:nvSpPr>
          <p:cNvPr id="16389" name="Содержимое 6"/>
          <p:cNvSpPr>
            <a:spLocks noGrp="1"/>
          </p:cNvSpPr>
          <p:nvPr>
            <p:ph sz="quarter" idx="2"/>
          </p:nvPr>
        </p:nvSpPr>
        <p:spPr>
          <a:xfrm flipH="1">
            <a:off x="-785813" y="1316038"/>
            <a:ext cx="285750" cy="3941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/>
          <a:srcRect l="22355" t="2623" r="26378" b="1202"/>
          <a:stretch>
            <a:fillRect/>
          </a:stretch>
        </p:blipFill>
        <p:spPr bwMode="auto">
          <a:xfrm>
            <a:off x="0" y="2667000"/>
            <a:ext cx="327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Содержимое 9"/>
          <p:cNvSpPr>
            <a:spLocks noGrp="1"/>
          </p:cNvSpPr>
          <p:nvPr>
            <p:ph sz="quarter" idx="4"/>
          </p:nvPr>
        </p:nvSpPr>
        <p:spPr>
          <a:xfrm>
            <a:off x="9501188" y="1428750"/>
            <a:ext cx="500062" cy="3829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38800" y="3886200"/>
            <a:ext cx="2895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000125"/>
            <a:ext cx="65722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4643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Comic Sans MS" pitchFamily="66" charset="0"/>
              </a:rPr>
              <a:t>Аэрогриль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70</Words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Отличными помощниками на кухне для любой хозяйки могут стать овощерезки, мини-комбайны, многофункциональные терки, ножи, овощечистки. С их помощью можно быстро и красиво почистить , нарезать, приготовить практически  любое блюдо из фруктов, овощей или других продуктов. </vt:lpstr>
      <vt:lpstr>Слайд 3</vt:lpstr>
      <vt:lpstr>Слайд 4</vt:lpstr>
      <vt:lpstr>Слайд 5</vt:lpstr>
      <vt:lpstr>Мясорубка  электрическая  и   блендер </vt:lpstr>
      <vt:lpstr>Слайд 7</vt:lpstr>
      <vt:lpstr>Слайд 8</vt:lpstr>
      <vt:lpstr>Слайд 9</vt:lpstr>
      <vt:lpstr>Слайд 10</vt:lpstr>
      <vt:lpstr>Слайд 11</vt:lpstr>
      <vt:lpstr>электровафельница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BLACKGIRL</cp:lastModifiedBy>
  <cp:revision>8</cp:revision>
  <dcterms:modified xsi:type="dcterms:W3CDTF">2013-02-03T08:44:06Z</dcterms:modified>
</cp:coreProperties>
</file>