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4" r:id="rId4"/>
    <p:sldId id="269" r:id="rId5"/>
    <p:sldId id="272" r:id="rId6"/>
    <p:sldId id="275" r:id="rId7"/>
    <p:sldId id="279" r:id="rId8"/>
    <p:sldId id="281" r:id="rId9"/>
    <p:sldId id="284" r:id="rId10"/>
    <p:sldId id="287" r:id="rId11"/>
    <p:sldId id="29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0" autoAdjust="0"/>
    <p:restoredTop sz="94660"/>
  </p:normalViewPr>
  <p:slideViewPr>
    <p:cSldViewPr>
      <p:cViewPr varScale="1">
        <p:scale>
          <a:sx n="81" d="100"/>
          <a:sy n="8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Цветочки</a:t>
            </a:r>
            <a:r>
              <a:rPr lang="en-US" dirty="0" smtClean="0"/>
              <a:t> </a:t>
            </a:r>
            <a:r>
              <a:rPr lang="ru-RU" dirty="0" smtClean="0"/>
              <a:t>из </a:t>
            </a:r>
            <a:r>
              <a:rPr lang="ru-RU" smtClean="0"/>
              <a:t>вискозных салфеток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Мастер –класс учителя технологии 1 категории</a:t>
            </a:r>
          </a:p>
          <a:p>
            <a:r>
              <a:rPr lang="ru-RU" dirty="0" err="1" smtClean="0"/>
              <a:t>Лицовой</a:t>
            </a:r>
            <a:r>
              <a:rPr lang="ru-RU" dirty="0" smtClean="0"/>
              <a:t> Лилии Александровны школа №174 г.Казань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Деталь стебелька выкраивается с припуском для пришивания булавки. Булавку пришиваем не затрагивая лицевую сторону.</a:t>
            </a:r>
            <a:endParaRPr lang="ru-RU" sz="2800" dirty="0"/>
          </a:p>
        </p:txBody>
      </p:sp>
      <p:pic>
        <p:nvPicPr>
          <p:cNvPr id="31746" name="Picture 2" descr="F:\фото\DSC032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" y="1416481"/>
            <a:ext cx="3932238" cy="2616925"/>
          </a:xfrm>
          <a:prstGeom prst="rect">
            <a:avLst/>
          </a:prstGeom>
          <a:noFill/>
        </p:spPr>
      </p:pic>
      <p:pic>
        <p:nvPicPr>
          <p:cNvPr id="31747" name="Picture 3" descr="F:\фото\DSC032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56150" y="1417010"/>
            <a:ext cx="3930650" cy="26158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Простые материалы, немного умения и фантазии и у вас получиться замечательный подарок или украшение для одежды. А если вместо булавки пришить резинку, то и украшение для волос.</a:t>
            </a:r>
            <a:endParaRPr lang="ru-RU" sz="2400" dirty="0"/>
          </a:p>
        </p:txBody>
      </p:sp>
      <p:pic>
        <p:nvPicPr>
          <p:cNvPr id="35842" name="Picture 2" descr="F:\фото\DSC032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8668" y="530225"/>
            <a:ext cx="6292701" cy="4187825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назвала цветочки:  ромашка, василек, тюльпан и  ромашка с листочками.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Лучше выбирать салфетки ярких цветов и плотной текстуры, я  приобрела  несколько упаковок по 3 штуки в каждой ,по  цене  9 рублей за  упаковку ,в оптовом магазине.</a:t>
            </a:r>
            <a:endParaRPr lang="ru-RU" dirty="0"/>
          </a:p>
        </p:txBody>
      </p:sp>
      <p:pic>
        <p:nvPicPr>
          <p:cNvPr id="3074" name="Picture 2" descr="F:\фото\DSC0327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599" r="459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 изнаночной стороны прикладываем булавку и вырезанный кусочек, подшиваем нитками в цвет ткани, не захватывая лицевую сторону</a:t>
            </a:r>
            <a:endParaRPr lang="ru-RU" sz="2400" dirty="0"/>
          </a:p>
        </p:txBody>
      </p:sp>
      <p:pic>
        <p:nvPicPr>
          <p:cNvPr id="8194" name="Picture 2" descr="F:\фото\DSC031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" y="1416481"/>
            <a:ext cx="3932238" cy="2616925"/>
          </a:xfrm>
          <a:prstGeom prst="rect">
            <a:avLst/>
          </a:prstGeom>
          <a:noFill/>
        </p:spPr>
      </p:pic>
      <p:pic>
        <p:nvPicPr>
          <p:cNvPr id="8195" name="Picture 3" descr="F:\фото\DSC031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56150" y="1417010"/>
            <a:ext cx="3930650" cy="26158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Укладываем </a:t>
            </a:r>
            <a:r>
              <a:rPr lang="ru-RU" sz="2800" dirty="0" err="1" smtClean="0"/>
              <a:t>синдепон</a:t>
            </a:r>
            <a:r>
              <a:rPr lang="ru-RU" sz="2800" dirty="0" smtClean="0"/>
              <a:t> в серединку цветка и прошиваем до конца строчку.</a:t>
            </a:r>
            <a:endParaRPr lang="ru-RU" sz="2800" dirty="0"/>
          </a:p>
        </p:txBody>
      </p:sp>
      <p:pic>
        <p:nvPicPr>
          <p:cNvPr id="13314" name="Picture 2" descr="F:\фото\DSC032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" y="1416481"/>
            <a:ext cx="3932238" cy="2616925"/>
          </a:xfrm>
          <a:prstGeom prst="rect">
            <a:avLst/>
          </a:prstGeom>
          <a:noFill/>
        </p:spPr>
      </p:pic>
      <p:pic>
        <p:nvPicPr>
          <p:cNvPr id="13315" name="Picture 3" descr="F:\фото\DSC032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56150" y="1417010"/>
            <a:ext cx="3930650" cy="26158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заготовки вырезаны</a:t>
            </a:r>
            <a:endParaRPr lang="ru-RU" dirty="0"/>
          </a:p>
        </p:txBody>
      </p:sp>
      <p:pic>
        <p:nvPicPr>
          <p:cNvPr id="16386" name="Picture 2" descr="F:\фото\DSC03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8668" y="530225"/>
            <a:ext cx="6292701" cy="41878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Так выглядит цветочек с лицевой и изнаночной стороны.</a:t>
            </a:r>
            <a:endParaRPr lang="ru-RU" sz="3200" dirty="0"/>
          </a:p>
        </p:txBody>
      </p:sp>
      <p:pic>
        <p:nvPicPr>
          <p:cNvPr id="19458" name="Picture 2" descr="F:\фото\DSC032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" y="1416481"/>
            <a:ext cx="3932238" cy="2616925"/>
          </a:xfrm>
          <a:prstGeom prst="rect">
            <a:avLst/>
          </a:prstGeom>
          <a:noFill/>
        </p:spPr>
      </p:pic>
      <p:pic>
        <p:nvPicPr>
          <p:cNvPr id="19459" name="Picture 3" descr="F:\фото\DSC032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56150" y="1417010"/>
            <a:ext cx="3930650" cy="26158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детали василька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Можно взять другие цвета.</a:t>
            </a:r>
            <a:endParaRPr lang="ru-RU" dirty="0"/>
          </a:p>
        </p:txBody>
      </p:sp>
      <p:pic>
        <p:nvPicPr>
          <p:cNvPr id="23554" name="Picture 2" descr="F:\фото\DSC0323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599" r="459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Соединяем заготовки прокладывая строчку по краю средней части, не заканчивая строчку наполняем серединку </a:t>
            </a:r>
            <a:r>
              <a:rPr lang="ru-RU" sz="2800" dirty="0" err="1" smtClean="0"/>
              <a:t>синдепоном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5602" name="Picture 2" descr="F:\фото\DSC032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" y="1416481"/>
            <a:ext cx="3932238" cy="2616925"/>
          </a:xfrm>
          <a:prstGeom prst="rect">
            <a:avLst/>
          </a:prstGeom>
          <a:noFill/>
        </p:spPr>
      </p:pic>
      <p:pic>
        <p:nvPicPr>
          <p:cNvPr id="25603" name="Picture 3" descr="F:\фото\DSC032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56150" y="1417010"/>
            <a:ext cx="3930650" cy="26158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Приступаем к изготовлению ромашки со стебельком. Подбираем цвета.</a:t>
            </a:r>
            <a:endParaRPr lang="ru-RU" sz="3200" dirty="0"/>
          </a:p>
        </p:txBody>
      </p:sp>
      <p:pic>
        <p:nvPicPr>
          <p:cNvPr id="28674" name="Picture 2" descr="F:\фото\DSC032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8668" y="530225"/>
            <a:ext cx="6292701" cy="41878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128</TotalTime>
  <Words>185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Цветочки из вискозных салфеток</vt:lpstr>
      <vt:lpstr>Я назвала цветочки:  ромашка, василек, тюльпан и  ромашка с листочками.</vt:lpstr>
      <vt:lpstr>С изнаночной стороны прикладываем булавку и вырезанный кусочек, подшиваем нитками в цвет ткани, не захватывая лицевую сторону</vt:lpstr>
      <vt:lpstr>Укладываем синдепон в серединку цветка и прошиваем до конца строчку.</vt:lpstr>
      <vt:lpstr>Все заготовки вырезаны</vt:lpstr>
      <vt:lpstr>Так выглядит цветочек с лицевой и изнаночной стороны.</vt:lpstr>
      <vt:lpstr>Все детали василька</vt:lpstr>
      <vt:lpstr>Соединяем заготовки прокладывая строчку по краю средней части, не заканчивая строчку наполняем серединку синдепоном.</vt:lpstr>
      <vt:lpstr>Приступаем к изготовлению ромашки со стебельком. Подбираем цвета.</vt:lpstr>
      <vt:lpstr>Деталь стебелька выкраивается с припуском для пришивания булавки. Булавку пришиваем не затрагивая лицевую сторону.</vt:lpstr>
      <vt:lpstr>Простые материалы, немного умения и фантазии и у вас получиться замечательный подарок или украшение для одежды. А если вместо булавки пришить резинку, то и украшение для волос.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цветочки</dc:title>
  <cp:lastModifiedBy>user</cp:lastModifiedBy>
  <cp:revision>19</cp:revision>
  <dcterms:modified xsi:type="dcterms:W3CDTF">2013-02-04T06:27:05Z</dcterms:modified>
</cp:coreProperties>
</file>