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B50EB-B79F-49EF-A153-70A365B487B8}" type="datetimeFigureOut">
              <a:rPr lang="ru-RU"/>
              <a:pPr>
                <a:defRPr/>
              </a:pPr>
              <a:t>10.01.2013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95ADE-0C6C-4B10-BD12-C107B373C6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ED310-D676-4128-B007-51D07A7AD94D}" type="datetimeFigureOut">
              <a:rPr lang="ru-RU"/>
              <a:pPr>
                <a:defRPr/>
              </a:pPr>
              <a:t>10.01.2013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87C71-31F4-4D3F-BB5D-869E3E877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3F04C-1FCE-4229-A7A8-ED40D91ECA01}" type="datetimeFigureOut">
              <a:rPr lang="ru-RU"/>
              <a:pPr>
                <a:defRPr/>
              </a:pPr>
              <a:t>10.01.2013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777E0-11AA-4553-9117-9F3D092109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3D903-C495-45ED-81CB-73D0800C39CB}" type="datetimeFigureOut">
              <a:rPr lang="ru-RU"/>
              <a:pPr>
                <a:defRPr/>
              </a:pPr>
              <a:t>10.01.2013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BBA0F-86DA-43E7-BA94-C3463D8332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6F9C-F42A-4A5C-8D1F-19CB08D7B928}" type="datetimeFigureOut">
              <a:rPr lang="ru-RU"/>
              <a:pPr>
                <a:defRPr/>
              </a:pPr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2B7D2-B573-433F-8FA0-054B542E67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A37EE-CCB4-4ABE-B1C4-7FD79F4509E5}" type="datetimeFigureOut">
              <a:rPr lang="ru-RU"/>
              <a:pPr>
                <a:defRPr/>
              </a:pPr>
              <a:t>10.01.2013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D4B22-B2F8-4DE9-871B-8C51974F6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B9644-2DB5-40B2-ABDB-4A94E42B87BC}" type="datetimeFigureOut">
              <a:rPr lang="ru-RU"/>
              <a:pPr>
                <a:defRPr/>
              </a:pPr>
              <a:t>10.01.2013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C4089-0115-43C8-B2FB-0CEF134C7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F5E05-5D42-472E-A562-9BD7BCA79FD9}" type="datetimeFigureOut">
              <a:rPr lang="ru-RU"/>
              <a:pPr>
                <a:defRPr/>
              </a:pPr>
              <a:t>10.01.2013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D737E-7E6B-47A9-936C-CAE6242B05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6CC43-8467-4E11-912E-C72F584B4EF3}" type="datetimeFigureOut">
              <a:rPr lang="ru-RU"/>
              <a:pPr>
                <a:defRPr/>
              </a:pPr>
              <a:t>10.01.2013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44EA1-AA17-4C24-8996-2FD36CE749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0883A-FB8A-46CB-8DAF-D20FBA9778C7}" type="datetimeFigureOut">
              <a:rPr lang="ru-RU"/>
              <a:pPr>
                <a:defRPr/>
              </a:pPr>
              <a:t>10.01.2013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5CDDF-1FD0-4A7C-BDA3-EEFE6DCD69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908BD-3A9F-4133-8687-C5B1B8E7FB06}" type="datetimeFigureOut">
              <a:rPr lang="ru-RU"/>
              <a:pPr>
                <a:defRPr/>
              </a:pPr>
              <a:t>10.01.2013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84E29-C85B-4C38-9CA8-FAB9BD1EB8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237229-F5ED-4FCA-8550-2654B8ED2732}" type="datetimeFigureOut">
              <a:rPr lang="ru-RU"/>
              <a:pPr>
                <a:defRPr/>
              </a:pPr>
              <a:t>10.01.2013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6BC59B-FA69-4DD6-8A7E-3258537046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5" r:id="rId2"/>
    <p:sldLayoutId id="2147483744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5" r:id="rId9"/>
    <p:sldLayoutId id="2147483741" r:id="rId10"/>
    <p:sldLayoutId id="214748374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288032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dirty="0">
                <a:solidFill>
                  <a:schemeClr val="tx1"/>
                </a:solidFill>
              </a:rPr>
              <a:t>Индивидуальный маршрут развития одаренного </a:t>
            </a:r>
            <a:r>
              <a:rPr lang="ru-RU" sz="6000" dirty="0" smtClean="0">
                <a:solidFill>
                  <a:schemeClr val="tx1"/>
                </a:solidFill>
              </a:rPr>
              <a:t>ребенка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>Индивидуальный образовательный маршрут</a:t>
            </a: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		- </a:t>
            </a:r>
            <a:r>
              <a:rPr lang="ru-RU" sz="3600" dirty="0"/>
              <a:t>это целенаправленно проектируемая дифференцированная образовательная </a:t>
            </a:r>
            <a:r>
              <a:rPr lang="ru-RU" sz="3600" dirty="0" smtClean="0"/>
              <a:t>программа</a:t>
            </a:r>
            <a:r>
              <a:rPr lang="ru-RU" sz="3600" dirty="0"/>
              <a:t>, обеспечивающая обучающемуся позиции субъекта выбора, разработки и реализации образовательной программы </a:t>
            </a: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1066800"/>
          </a:xfrm>
        </p:spPr>
        <p:txBody>
          <a:bodyPr/>
          <a:lstStyle/>
          <a:p>
            <a:r>
              <a:rPr lang="ru-RU" b="1" smtClean="0"/>
              <a:t>Цель:</a:t>
            </a:r>
            <a:endParaRPr lang="ru-RU" smtClean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18488" cy="4525963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4000" smtClean="0"/>
              <a:t>	Сформировать благоприятные условия обучения и создать психологическую комфортную обстановку в школе для успешного развития индивидуальности  ребёнка</a:t>
            </a: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066800"/>
          </a:xfrm>
        </p:spPr>
        <p:txBody>
          <a:bodyPr/>
          <a:lstStyle/>
          <a:p>
            <a:r>
              <a:rPr lang="ru-RU" b="1" smtClean="0"/>
              <a:t>Задачи:</a:t>
            </a:r>
            <a:endParaRPr lang="ru-RU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179388" y="1600200"/>
            <a:ext cx="8964612" cy="4525963"/>
          </a:xfrm>
        </p:spPr>
        <p:txBody>
          <a:bodyPr/>
          <a:lstStyle/>
          <a:p>
            <a:r>
              <a:rPr lang="ru-RU" sz="2400" smtClean="0"/>
              <a:t>поддерживать высокую учебную мотивацию школьников;</a:t>
            </a:r>
          </a:p>
          <a:p>
            <a:r>
              <a:rPr lang="ru-RU" sz="2400" smtClean="0"/>
              <a:t>поощрять их активность и самостоятельность, расширять возможности обучения и самообучения;</a:t>
            </a:r>
          </a:p>
          <a:p>
            <a:r>
              <a:rPr lang="ru-RU" sz="2400" smtClean="0"/>
              <a:t>развивать навыки оценочной деятельности учащихся;</a:t>
            </a:r>
          </a:p>
          <a:p>
            <a:r>
              <a:rPr lang="ru-RU" sz="2400" smtClean="0"/>
              <a:t>формировать умение учиться - ставить цели, планировать и организовывать собственную  деятельность;</a:t>
            </a:r>
          </a:p>
          <a:p>
            <a:r>
              <a:rPr lang="ru-RU" sz="2400" smtClean="0"/>
              <a:t> содействовать индивидуализации  воспитания и образования школьников;</a:t>
            </a:r>
          </a:p>
          <a:p>
            <a:r>
              <a:rPr lang="ru-RU" sz="2400" smtClean="0"/>
              <a:t>закладывать дополнительные предпосылки и возможности для успешной социализации.</a:t>
            </a: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142875" y="908050"/>
            <a:ext cx="8966200" cy="5473700"/>
            <a:chOff x="538" y="8009"/>
            <a:chExt cx="11104" cy="5400"/>
          </a:xfrm>
        </p:grpSpPr>
        <p:sp>
          <p:nvSpPr>
            <p:cNvPr id="9219" name="Oval 3"/>
            <p:cNvSpPr>
              <a:spLocks noChangeArrowheads="1"/>
            </p:cNvSpPr>
            <p:nvPr/>
          </p:nvSpPr>
          <p:spPr bwMode="auto">
            <a:xfrm>
              <a:off x="3927" y="9572"/>
              <a:ext cx="4727" cy="262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endParaRPr lang="ru-RU" sz="1100">
                <a:latin typeface="Times New Roman" pitchFamily="18" charset="0"/>
              </a:endParaRPr>
            </a:p>
            <a:p>
              <a:pPr algn="ctr">
                <a:spcAft>
                  <a:spcPts val="1000"/>
                </a:spcAft>
              </a:pPr>
              <a:r>
                <a:rPr lang="ru-RU" sz="2400" b="1">
                  <a:latin typeface="Calibri" pitchFamily="34" charset="0"/>
                </a:rPr>
                <a:t>Индивидуальный образовательный маршрут</a:t>
              </a:r>
              <a:endParaRPr lang="ru-RU" sz="2400" b="1"/>
            </a:p>
          </p:txBody>
        </p:sp>
        <p:sp>
          <p:nvSpPr>
            <p:cNvPr id="9220" name="Oval 4"/>
            <p:cNvSpPr>
              <a:spLocks noChangeArrowheads="1"/>
            </p:cNvSpPr>
            <p:nvPr/>
          </p:nvSpPr>
          <p:spPr bwMode="auto">
            <a:xfrm>
              <a:off x="538" y="10212"/>
              <a:ext cx="4014" cy="184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2200">
                  <a:latin typeface="Calibri" pitchFamily="34" charset="0"/>
                </a:rPr>
                <a:t>Дополнительная и опережающая работа на уроках</a:t>
              </a:r>
              <a:endParaRPr lang="ru-RU" sz="2200"/>
            </a:p>
          </p:txBody>
        </p:sp>
        <p:sp>
          <p:nvSpPr>
            <p:cNvPr id="9221" name="Oval 5"/>
            <p:cNvSpPr>
              <a:spLocks noChangeArrowheads="1"/>
            </p:cNvSpPr>
            <p:nvPr/>
          </p:nvSpPr>
          <p:spPr bwMode="auto">
            <a:xfrm>
              <a:off x="3838" y="8009"/>
              <a:ext cx="4703" cy="18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2200">
                  <a:latin typeface="Calibri" pitchFamily="34" charset="0"/>
                </a:rPr>
                <a:t>Участие в олимпиадах и других предметных конкурсах</a:t>
              </a:r>
              <a:endParaRPr lang="ru-RU" sz="2200"/>
            </a:p>
          </p:txBody>
        </p:sp>
        <p:sp>
          <p:nvSpPr>
            <p:cNvPr id="9222" name="Oval 6"/>
            <p:cNvSpPr>
              <a:spLocks noChangeArrowheads="1"/>
            </p:cNvSpPr>
            <p:nvPr/>
          </p:nvSpPr>
          <p:spPr bwMode="auto">
            <a:xfrm>
              <a:off x="8209" y="9989"/>
              <a:ext cx="3433" cy="199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200">
                  <a:latin typeface="Times New Roman" pitchFamily="18" charset="0"/>
                </a:rPr>
                <a:t>Научно-исследовательская деятельность</a:t>
              </a:r>
              <a:endParaRPr lang="ru-RU" sz="2200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 flipV="1">
              <a:off x="3392" y="9359"/>
              <a:ext cx="90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8541" y="9089"/>
              <a:ext cx="108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5" name="Oval 9"/>
            <p:cNvSpPr>
              <a:spLocks noChangeArrowheads="1"/>
            </p:cNvSpPr>
            <p:nvPr/>
          </p:nvSpPr>
          <p:spPr bwMode="auto">
            <a:xfrm>
              <a:off x="4941" y="11969"/>
              <a:ext cx="3420" cy="14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endParaRPr lang="ru-RU" sz="1400">
                <a:latin typeface="Times New Roman" pitchFamily="18" charset="0"/>
              </a:endParaRPr>
            </a:p>
            <a:p>
              <a:pPr algn="ctr"/>
              <a:r>
                <a:rPr lang="ru-RU" sz="2200">
                  <a:latin typeface="Times New Roman" pitchFamily="18" charset="0"/>
                </a:rPr>
                <a:t>Портфолио </a:t>
              </a:r>
              <a:endParaRPr lang="ru-RU" sz="2200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 flipH="1">
              <a:off x="8001" y="11789"/>
              <a:ext cx="108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68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Constantia</vt:lpstr>
      <vt:lpstr>Arial</vt:lpstr>
      <vt:lpstr>Calibri</vt:lpstr>
      <vt:lpstr>Wingdings 2</vt:lpstr>
      <vt:lpstr>Times New Roman</vt:lpstr>
      <vt:lpstr>Поток</vt:lpstr>
      <vt:lpstr>Индивидуальный маршрут развития одаренного ребенка</vt:lpstr>
      <vt:lpstr>Индивидуальный образовательный маршрут </vt:lpstr>
      <vt:lpstr>Цель:</vt:lpstr>
      <vt:lpstr>Задачи: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маршрут развития одаренного ребенка</dc:title>
  <dc:creator>Tatyana</dc:creator>
  <cp:lastModifiedBy>Tatyana</cp:lastModifiedBy>
  <cp:revision>2</cp:revision>
  <dcterms:created xsi:type="dcterms:W3CDTF">2013-01-10T11:18:54Z</dcterms:created>
  <dcterms:modified xsi:type="dcterms:W3CDTF">2013-01-10T11:37:41Z</dcterms:modified>
</cp:coreProperties>
</file>