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60" r:id="rId6"/>
    <p:sldId id="259" r:id="rId7"/>
    <p:sldId id="269" r:id="rId8"/>
    <p:sldId id="273" r:id="rId9"/>
    <p:sldId id="274" r:id="rId10"/>
    <p:sldId id="278" r:id="rId11"/>
    <p:sldId id="279" r:id="rId12"/>
    <p:sldId id="283" r:id="rId13"/>
    <p:sldId id="284" r:id="rId14"/>
    <p:sldId id="285" r:id="rId15"/>
    <p:sldId id="287" r:id="rId16"/>
    <p:sldId id="288" r:id="rId17"/>
    <p:sldId id="289" r:id="rId18"/>
    <p:sldId id="290" r:id="rId19"/>
    <p:sldId id="291" r:id="rId20"/>
    <p:sldId id="261" r:id="rId21"/>
    <p:sldId id="286" r:id="rId22"/>
    <p:sldId id="293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80_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539552" y="2420888"/>
            <a:ext cx="8208912" cy="1584176"/>
          </a:xfrm>
          <a:prstGeom prst="ellips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</a:p>
        </p:txBody>
      </p:sp>
      <p:sp>
        <p:nvSpPr>
          <p:cNvPr id="4" name="Овал 3"/>
          <p:cNvSpPr/>
          <p:nvPr/>
        </p:nvSpPr>
        <p:spPr>
          <a:xfrm>
            <a:off x="539552" y="188640"/>
            <a:ext cx="8208912" cy="720080"/>
          </a:xfrm>
          <a:prstGeom prst="ellips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МБОУ   «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Лазурненская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 – интернат» 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>
            <a:off x="611560" y="5949280"/>
            <a:ext cx="8208912" cy="692696"/>
          </a:xfrm>
          <a:prstGeom prst="ellips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Галеева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Николаевна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  лоскутном шитье  для создания гармонично сочетающихся  лоскутов 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используется цветовая палитра. Основные цвета в цветовой палитре: красный, синий и желтый. 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  <a:endParaRPr lang="ru-RU" sz="9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svetovoy kru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5736" y="1196752"/>
            <a:ext cx="4966247" cy="5076000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Содержимое 3" descr="f4e5697301-materialy-dlya-tvorchestva-nabor-loskutov-dlya (1)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23728" y="1124744"/>
            <a:ext cx="5184576" cy="5184576"/>
          </a:xfr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95736" y="0"/>
            <a:ext cx="5210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ЦВЕТОВОЙ КРУГ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772816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 основные цвета смешивать не в равных пропорциях, то образуются всевозможные оттенки вторичных цветов: от желто-зеленого, до сине-фиолетового.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  <a:endParaRPr lang="ru-RU" sz="9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0445673_14e691e2bf_z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03648" y="1700808"/>
            <a:ext cx="6588224" cy="468052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Рисунок 3" descr="1300445673_14e691e2bf_z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15616" y="1628800"/>
            <a:ext cx="7053152" cy="482404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 descr="1300445673_14e691e2bf_z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43608" y="1628800"/>
            <a:ext cx="7128792" cy="4824536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 descr="1300445673_14e691e2bf_z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043608" y="1628800"/>
            <a:ext cx="7200800" cy="4824536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Рисунок 6" descr="1300445673_14e691e2bf_z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971600" y="1628800"/>
            <a:ext cx="7272808" cy="4896544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3" name="Рисунок 2" descr="1300445673_14e691e2bf_z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899592" y="1628800"/>
            <a:ext cx="7295064" cy="4896544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15616" y="0"/>
            <a:ext cx="74995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СОЧЕТАНИЕ ЛОСКУТОВ </a:t>
            </a:r>
          </a:p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РАЗЛИЧНЫХ ОТТЕНКОВ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  <a:endParaRPr lang="ru-RU" sz="9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72816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Ткани для лоскутного шитья выбирают в зависимости от назначения изделия, стиля, собственного воображения, вкуса, наличия материала.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могут быть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использованы любые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тканей.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9782493_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75656" y="1412776"/>
            <a:ext cx="6301063" cy="4104456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75656" y="5805264"/>
            <a:ext cx="6473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ХЛОПЧАТОБУМАЖНЫЕ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0"/>
            <a:ext cx="7162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ТКАНИ ДЛЯ ПЭЧВОРКА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IMG03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3648" y="1340768"/>
            <a:ext cx="6384016" cy="4175944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75856" y="5805264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ЛЬНЯНЫЕ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шел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2420379" y="-108010"/>
            <a:ext cx="4392489" cy="6858000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915816" y="5805264"/>
            <a:ext cx="3408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ШЕЛКОВЫЕ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  <a:endParaRPr lang="ru-RU" sz="9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72816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работы в лоскутной технике придумано множество схем. Работая по одному шаблону, мастерицы создают эксклюзивные изделия.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72816"/>
            <a:ext cx="4500000" cy="4500000"/>
          </a:xfrm>
          <a:prstGeom prst="rect">
            <a:avLst/>
          </a:prstGeom>
        </p:spPr>
      </p:pic>
      <p:pic>
        <p:nvPicPr>
          <p:cNvPr id="3" name="Рисунок 2" descr="сх.gif"/>
          <p:cNvPicPr>
            <a:picLocks noChangeAspect="1"/>
          </p:cNvPicPr>
          <p:nvPr/>
        </p:nvPicPr>
        <p:blipFill>
          <a:blip r:embed="rId3" cstate="email"/>
          <a:srcRect l="54247" t="851" r="3282" b="65120"/>
          <a:stretch>
            <a:fillRect/>
          </a:stretch>
        </p:blipFill>
        <p:spPr>
          <a:xfrm>
            <a:off x="539552" y="2276872"/>
            <a:ext cx="3483423" cy="352800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75656" y="260648"/>
            <a:ext cx="6480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ШАБЛОНЫ И СХЕМЫ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33735" y="1844824"/>
            <a:ext cx="4410265" cy="4500000"/>
          </a:xfrm>
          <a:prstGeom prst="rect">
            <a:avLst/>
          </a:prstGeom>
        </p:spPr>
      </p:pic>
      <p:pic>
        <p:nvPicPr>
          <p:cNvPr id="6" name="Рисунок 5" descr="сх.gif"/>
          <p:cNvPicPr>
            <a:picLocks noChangeAspect="1"/>
          </p:cNvPicPr>
          <p:nvPr/>
        </p:nvPicPr>
        <p:blipFill>
          <a:blip r:embed="rId3" cstate="email"/>
          <a:srcRect l="1158" t="1281" r="56371" b="65120"/>
          <a:stretch>
            <a:fillRect/>
          </a:stretch>
        </p:blipFill>
        <p:spPr>
          <a:xfrm>
            <a:off x="5148064" y="2204864"/>
            <a:ext cx="3528000" cy="352800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  <a:endParaRPr lang="ru-RU" sz="9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772816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Отделка лоскутов придает изделиям особую индивидуальность, изысканность, эксклюзивность. Это может быть вышивка, декоративные строчки, фурнитура, бисер, блестки, аппликация.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490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УКРАШЕНИЕ ЛОСКУТОВ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80_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7704" y="1628800"/>
            <a:ext cx="5580112" cy="4498848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Рисунок 3" descr="s80_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7704" y="1628800"/>
            <a:ext cx="5544616" cy="452628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 descr="s80_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3688" y="1556792"/>
            <a:ext cx="5832648" cy="4690872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 descr="s80_2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91680" y="1484784"/>
            <a:ext cx="5904656" cy="4818888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  <a:endParaRPr lang="ru-RU" sz="9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лоскутная техника аппликации или шитье из лоскутов ткани.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Изделия сшитые в технике лоскутного шитья неповторимы и оригинальны.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  <a:endParaRPr lang="ru-RU" sz="9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лоскутной технике можно сшить покрывало, подушку, скатерть с салфетками, сумку, платье, юбку. Но этим мастера не ограничивают свои возможности и одевают в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любые предметы.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918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Изделия в лоскутной технике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91680" y="1628800"/>
            <a:ext cx="5753100" cy="4314825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 descr="idei-pechvork-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59632" y="1556792"/>
            <a:ext cx="6610050" cy="439200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 descr="92315419_large_6a00e54f8e718b8833017615a7e3b2970c800w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1268760"/>
            <a:ext cx="6768752" cy="478800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Рисунок 6" descr="dom-sapog-sr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43608" y="1268760"/>
            <a:ext cx="6891332" cy="482400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47664" y="2276872"/>
            <a:ext cx="91440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ЖЕЛТЫЙ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ОРАНЖЕВЫЙ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ЗЕЛЕНЫЙ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ФИОЛЕТОВЫЙ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ЖЕЛТЫЙ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ОРАНЖЕВЫЙ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ЗЕЛЕНЫЙ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ФИОЛЕТОВЫЙ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ЗЕЛЕНЫЙ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45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ОРАНЖЕВЫЙ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65F9E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65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65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65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65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65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65F9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476672"/>
            <a:ext cx="4425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 ЦВЕТ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60648"/>
            <a:ext cx="7768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ИНФОРМАЦИИ И ЛИТЕРАТУРА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764704"/>
            <a:ext cx="84969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Обучение детей с нарушениями интеллектуального развития: Олигофренопедагогика / Под ред. Б.П.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Пузанова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М.:Изд.центр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«Академия», 2000. - 267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Швейное дело : учеб. для спец.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учреждений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 / Г.Г. Мозговая,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Г.Б.Картушина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М. : Просвещение,  2007. – 232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Изучение геометрического материала в специальной (коррекционной) общеобразовательной школе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: пособие для учителя – дефектолога / О.А.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Бибина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М. 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Гуманитар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Изд. Центр ВЛАДОС, 2005.- 136 с.: ил.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Саффьот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Ш. Рождественские мотивы. Шьем из лоскутков /. Пер. с англ. – М.: Мой Мир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ГмбХ&amp;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Ко. КГ, 2004.- 160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с.:ил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Глория Николь. Шьем из лоскутков / Пер. с англ. – М. : Издательская группа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Контент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2004. – 128с.:ил.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Карейд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Э.  Шьем модные сумки / Пер. с англ.- М.: Издательство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Ниола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Пресс», 2006. – 128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с.:ил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Кит Никол. Искусство вышивки: секреты мастерства / Пер. с англ. – М.: Издательская группа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Контент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2000. – 127с.:ил.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Вышитые сумочки / Пер. с англ. – М.: Издательство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Ниола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Пресс», В95 2006.-128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с.:ил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ИЗДЕЛИЯ, СОЗДАННЫЕ В </a:t>
            </a:r>
          </a:p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ТЕХНИКЕ ПЭЧВОРК </a:t>
            </a:r>
          </a:p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atchwor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1720" y="1628800"/>
            <a:ext cx="5093644" cy="4824000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Рисунок 3" descr="eb83b4fc10c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1680" y="1556792"/>
            <a:ext cx="5852160" cy="4916056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 descr="55144373_1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75656" y="1628800"/>
            <a:ext cx="6309320" cy="4896544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 descr="65038113_685d9e68x743ec751240c69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331640" y="1772816"/>
            <a:ext cx="6572250" cy="4536504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Рисунок 7" descr="86905897_Pillow_Full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07704" y="1556792"/>
            <a:ext cx="5519835" cy="4896000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Рисунок 8" descr="ин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07704" y="1556792"/>
            <a:ext cx="5472608" cy="4968552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  <a:endParaRPr lang="ru-RU" sz="9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Одно из направлений декоративно-прикладного искусства с глубокими многовековыми корнями. В музеях всех стран встречаются изделия, выполненные в технике </a:t>
            </a:r>
            <a:r>
              <a:rPr lang="ru-RU" sz="4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  <a:r>
              <a:rPr lang="ru-RU" sz="4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ставшие истинными произведениями искусства.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700808"/>
            <a:ext cx="7560840" cy="4104456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55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ЛОСКУТНЫЕ ИЗДЕЛИЯ </a:t>
            </a:r>
          </a:p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НАРОДОВ МИРА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5877272"/>
            <a:ext cx="3733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УЗБЕКИСТАН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1840" y="1628800"/>
            <a:ext cx="3168352" cy="4176464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707904" y="5877272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ЯПОНИЯ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ед.п.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27584" y="1628800"/>
            <a:ext cx="7632848" cy="4176464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3491880" y="5949280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ЕГИПЕТ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487088aa1251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19672" y="1556792"/>
            <a:ext cx="5904656" cy="432048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2699792" y="5877272"/>
            <a:ext cx="38615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ГОЛЛАНДИЯ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b3f1d2a1733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475656" y="1556792"/>
            <a:ext cx="6048672" cy="432048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563888" y="5877272"/>
            <a:ext cx="22974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ИНДИЯ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840" y="6027003"/>
            <a:ext cx="2855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Zhiletsumka-Pechvork-Russkiy-stil-2_270x35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87824" y="1556792"/>
            <a:ext cx="3340100" cy="4445000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6" grpId="0"/>
      <p:bldP spid="16" grpId="2"/>
      <p:bldP spid="19" grpId="0"/>
      <p:bldP spid="19" grpId="1"/>
      <p:bldP spid="21" grpId="0"/>
      <p:bldP spid="21" grpId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Вид рукоделия, при котором по принципу мозаики сшивается цельное изделие из разноцветных и пёстрых кусочков ткани. В процессе работы создаётся полотно с новым цветовым решением, узором, иногда фактурой.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  <a:endParaRPr lang="ru-RU" sz="9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51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268760"/>
            <a:ext cx="8448016" cy="5256584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Рисунок 3" descr="IMG_51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268760"/>
            <a:ext cx="8568952" cy="5229200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89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СБОРКА БЛОКА ИЗ ЛОСКУТОВ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ПЭЧВОРК</a:t>
            </a:r>
            <a:endParaRPr lang="ru-RU" sz="9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всем мире лоскутная работа изначально была необходимой для обновления гардероба и украшения жилища экономным способом. В работу шла старая одежда, остатки ткани при выкраивании.  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16632" y="0"/>
            <a:ext cx="11473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ПРОСТЫЕ </a:t>
            </a:r>
          </a:p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ЛОСКУТНЫЕ ИЗДЕЛИЯ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3c9c299fb7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1916832"/>
            <a:ext cx="5765626" cy="4162202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Рисунок 3" descr="индийский пэчвор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7664" y="1700808"/>
            <a:ext cx="5904656" cy="4860000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 descr="егип.белуинский пэчв.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03648" y="1628800"/>
            <a:ext cx="6350000" cy="4978524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 descr="IMG_1115red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403648" y="1556792"/>
            <a:ext cx="6336704" cy="5040000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535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ПЭЧВОРК</vt:lpstr>
      <vt:lpstr>Слайд 3</vt:lpstr>
      <vt:lpstr>ПЭЧВОРК</vt:lpstr>
      <vt:lpstr>Слайд 5</vt:lpstr>
      <vt:lpstr>ПЭЧВОРК</vt:lpstr>
      <vt:lpstr>Слайд 7</vt:lpstr>
      <vt:lpstr>ПЭЧВОРК</vt:lpstr>
      <vt:lpstr>Слайд 9</vt:lpstr>
      <vt:lpstr>ПЭЧВОРК</vt:lpstr>
      <vt:lpstr>Слайд 11</vt:lpstr>
      <vt:lpstr>ПЭЧВОРК</vt:lpstr>
      <vt:lpstr>Слайд 13</vt:lpstr>
      <vt:lpstr>ПЭЧВОРК</vt:lpstr>
      <vt:lpstr>Слайд 15</vt:lpstr>
      <vt:lpstr>ПЭЧВОРК</vt:lpstr>
      <vt:lpstr>Слайд 17</vt:lpstr>
      <vt:lpstr>ПЭЧВОРК</vt:lpstr>
      <vt:lpstr>Слайд 19</vt:lpstr>
      <vt:lpstr>ПЭЧВОРК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Андрей</cp:lastModifiedBy>
  <cp:revision>88</cp:revision>
  <dcterms:modified xsi:type="dcterms:W3CDTF">2013-01-31T12:47:16Z</dcterms:modified>
</cp:coreProperties>
</file>