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9" r:id="rId4"/>
    <p:sldId id="281" r:id="rId5"/>
    <p:sldId id="280" r:id="rId6"/>
    <p:sldId id="293" r:id="rId7"/>
    <p:sldId id="295" r:id="rId8"/>
    <p:sldId id="296" r:id="rId9"/>
    <p:sldId id="297" r:id="rId10"/>
    <p:sldId id="284" r:id="rId11"/>
    <p:sldId id="298" r:id="rId12"/>
    <p:sldId id="305" r:id="rId13"/>
    <p:sldId id="299" r:id="rId14"/>
    <p:sldId id="303" r:id="rId15"/>
    <p:sldId id="301" r:id="rId16"/>
    <p:sldId id="302" r:id="rId17"/>
    <p:sldId id="30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9D5AD0-6C50-49C2-94A9-A28E583355FC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E07E910-29B4-4502-BD27-2098DBCC8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1529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785794"/>
            <a:ext cx="8062912" cy="4429156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Мой край </a:t>
            </a:r>
          </a:p>
          <a:p>
            <a:pPr algn="ctr"/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в военную годину</a:t>
            </a:r>
            <a:endParaRPr lang="ru-RU" sz="96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143380"/>
            <a:ext cx="1114425" cy="9048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20000" cy="561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Зинаида Петровна </a:t>
            </a:r>
            <a:r>
              <a:rPr lang="ru-RU" b="1" dirty="0" err="1" smtClean="0"/>
              <a:t>Буева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56951"/>
            <a:ext cx="4038600" cy="325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0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715008" y="2428868"/>
            <a:ext cx="2286016" cy="31432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1943 году ушла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Мария </a:t>
            </a:r>
            <a:r>
              <a:rPr lang="ru-RU" b="1" dirty="0" err="1" smtClean="0">
                <a:solidFill>
                  <a:srgbClr val="C00000"/>
                </a:solidFill>
              </a:rPr>
              <a:t>Гордейчук</a:t>
            </a:r>
            <a:r>
              <a:rPr lang="ru-RU" b="1" dirty="0" smtClean="0">
                <a:solidFill>
                  <a:srgbClr val="C00000"/>
                </a:solidFill>
              </a:rPr>
              <a:t> добровольцем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 фронт защищать нашу Родину.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1945-ом  в Праге встретила великую ПОБЕДУ.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После войны отправилась на восстановление города Кёнигсберга.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35030">
            <a:off x="944780" y="1467102"/>
            <a:ext cx="2328871" cy="221457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Александра Ильинична Мичурина</a:t>
            </a:r>
            <a:endParaRPr lang="ru-RU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56951"/>
            <a:ext cx="4038600" cy="325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0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/>
          <a:srcRect l="2866" t="2321" r="2229" b="3944"/>
          <a:stretch>
            <a:fillRect/>
          </a:stretch>
        </p:blipFill>
        <p:spPr bwMode="auto">
          <a:xfrm rot="10800000">
            <a:off x="5246456" y="2063339"/>
            <a:ext cx="2842088" cy="384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905625" cy="5715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07389" y="-250057"/>
            <a:ext cx="4929222" cy="7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620000" cy="5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715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0099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1941 год. Тула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464347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4929222" cy="359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438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59142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435771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20000" cy="479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20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620000" cy="551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232</TotalTime>
  <Words>44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Слайд 1</vt:lpstr>
      <vt:lpstr>Слайд 2</vt:lpstr>
      <vt:lpstr>1941 год. Тула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Зинаида Петровна Буева</vt:lpstr>
      <vt:lpstr>Слайд 12</vt:lpstr>
      <vt:lpstr>Александра Ильинична Мичурина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2011-11-02T13:38:39Z</dcterms:created>
  <dcterms:modified xsi:type="dcterms:W3CDTF">2011-11-03T14:02:12Z</dcterms:modified>
</cp:coreProperties>
</file>