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7FCE09-FE1C-4888-9D69-80383670BAE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611152-35E5-44F5-81AD-10DEC134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700912"/>
          </a:xfrm>
        </p:spPr>
        <p:txBody>
          <a:bodyPr/>
          <a:lstStyle/>
          <a:p>
            <a:pPr algn="ctr"/>
            <a:r>
              <a:rPr lang="ru-RU" sz="2800" dirty="0" smtClean="0"/>
              <a:t>Презентация для учащихся     5-6 классов по теме: «Производство тканей»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4365104"/>
            <a:ext cx="7772400" cy="1990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Подготовила: учитель  технологии  МБОУ «</a:t>
            </a:r>
            <a:r>
              <a:rPr lang="ru-RU" sz="2000" dirty="0" err="1" smtClean="0"/>
              <a:t>Удаченская</a:t>
            </a:r>
            <a:r>
              <a:rPr lang="ru-RU" sz="2000" dirty="0" smtClean="0"/>
              <a:t> ООШ МО «</a:t>
            </a:r>
            <a:r>
              <a:rPr lang="ru-RU" sz="2000" dirty="0" err="1" smtClean="0"/>
              <a:t>Ахтубинский</a:t>
            </a:r>
            <a:r>
              <a:rPr lang="ru-RU" sz="2000" dirty="0" smtClean="0"/>
              <a:t> район», Астраханской области.  </a:t>
            </a:r>
          </a:p>
          <a:p>
            <a:pPr algn="ctr">
              <a:buNone/>
            </a:pPr>
            <a:r>
              <a:rPr lang="ru-RU" sz="2000" dirty="0" err="1" smtClean="0"/>
              <a:t>Стукалова</a:t>
            </a:r>
            <a:r>
              <a:rPr lang="ru-RU" sz="2000" dirty="0" smtClean="0"/>
              <a:t> Галина Александровна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         2013 год</a:t>
            </a:r>
            <a:endParaRPr lang="ru-RU" sz="2000" dirty="0"/>
          </a:p>
        </p:txBody>
      </p:sp>
      <p:pic>
        <p:nvPicPr>
          <p:cNvPr id="1027" name="Picture 3" descr="C:\Users\Стукалова Галина\AppData\Local\Microsoft\Windows\Temporary Internet Files\Content.IE5\97Q3OUP6\MC9002791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1810512" cy="1812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Пряжа – это нить, полученная при скручивании отдельных волокон. </a:t>
            </a:r>
          </a:p>
          <a:p>
            <a:pPr>
              <a:buNone/>
            </a:pPr>
            <a:r>
              <a:rPr lang="ru-RU" sz="2400" dirty="0" smtClean="0"/>
              <a:t>Процесс получения пряжи </a:t>
            </a:r>
          </a:p>
          <a:p>
            <a:pPr>
              <a:buNone/>
            </a:pPr>
            <a:r>
              <a:rPr lang="ru-RU" sz="2400" dirty="0" smtClean="0"/>
              <a:t>называется прядением.</a:t>
            </a:r>
          </a:p>
          <a:p>
            <a:endParaRPr lang="ru-RU" dirty="0"/>
          </a:p>
        </p:txBody>
      </p:sp>
      <p:pic>
        <p:nvPicPr>
          <p:cNvPr id="2050" name="Picture 2" descr="C:\Users\Стукалова Галина\AppData\Local\Microsoft\Windows\Temporary Internet Files\Content.IE5\UNLBWE36\MP9004278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365104"/>
            <a:ext cx="1656184" cy="1656184"/>
          </a:xfrm>
          <a:prstGeom prst="rect">
            <a:avLst/>
          </a:prstGeom>
          <a:noFill/>
        </p:spPr>
      </p:pic>
      <p:pic>
        <p:nvPicPr>
          <p:cNvPr id="2052" name="Picture 4" descr="C:\Users\Стукалова Галина\AppData\Local\Microsoft\Windows\Temporary Internet Files\Content.IE5\JE0GTLSW\MC9002873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56992"/>
            <a:ext cx="2866931" cy="3011786"/>
          </a:xfrm>
          <a:prstGeom prst="rect">
            <a:avLst/>
          </a:prstGeom>
          <a:noFill/>
        </p:spPr>
      </p:pic>
      <p:pic>
        <p:nvPicPr>
          <p:cNvPr id="2053" name="Picture 5" descr="C:\Users\Стукалова Галина\AppData\Local\Microsoft\Windows\Temporary Internet Files\Content.IE5\E133FLHK\MC9001550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780928"/>
            <a:ext cx="1706270" cy="1814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Сырьем для производства тканей служат волокна.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C:\Users\Стукалова Галина\AppData\Local\Microsoft\Windows\Temporary Internet Files\Content.IE5\SCHD3AE5\MC9003538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47260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Обработка  волокон: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6"/>
            <a:ext cx="7978080" cy="49427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Волокна сортируют (отделяют  качественные волокна от некачественных).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Волокна разрыхляют (очищают от грязи).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Волокна чешут (разделяют на отдельные волокна) и получают ленту.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Волокна выравнивают и получают ровницу.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Волокна прядут (вытягивают, скручивают) и получают пряжу.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Ткут (переплетают нити) и получают ткань.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Ткацкие  станки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84680"/>
            <a:ext cx="4040188" cy="3907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Ткань – это </a:t>
            </a:r>
            <a:r>
              <a:rPr lang="ru-RU" dirty="0" err="1" smtClean="0"/>
              <a:t>материал,который</a:t>
            </a:r>
            <a:r>
              <a:rPr lang="ru-RU" dirty="0" smtClean="0"/>
              <a:t> получают на ткацких станках путём переплетения пряжи           или  нитей.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9" name="Рисунок 8" descr="ткацкие стан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2736304" cy="4258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60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получения ткани на ткацком станке.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316835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ткацкий ста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439163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Вопросы для повторения: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870776"/>
          </a:xfrm>
        </p:spPr>
        <p:txBody>
          <a:bodyPr/>
          <a:lstStyle/>
          <a:p>
            <a:r>
              <a:rPr lang="ru-RU" sz="2800" dirty="0" smtClean="0"/>
              <a:t>Что служит сырьем для производства ткани?</a:t>
            </a:r>
          </a:p>
          <a:p>
            <a:r>
              <a:rPr lang="ru-RU" sz="2800" dirty="0" smtClean="0"/>
              <a:t>Что такое волокна?</a:t>
            </a:r>
          </a:p>
          <a:p>
            <a:r>
              <a:rPr lang="ru-RU" sz="2800" dirty="0" smtClean="0"/>
              <a:t>Составьте схему  обработки волокон.</a:t>
            </a:r>
          </a:p>
          <a:p>
            <a:r>
              <a:rPr lang="ru-RU" sz="2800" dirty="0" smtClean="0"/>
              <a:t>Что получают при чесании волокон?</a:t>
            </a:r>
          </a:p>
          <a:p>
            <a:r>
              <a:rPr lang="ru-RU" sz="2800" dirty="0" smtClean="0"/>
              <a:t>Что получают при  выравнивании волокон?</a:t>
            </a:r>
          </a:p>
          <a:p>
            <a:r>
              <a:rPr lang="ru-RU" sz="2800" dirty="0" smtClean="0"/>
              <a:t>Что получают при  прядении волокон?</a:t>
            </a:r>
          </a:p>
          <a:p>
            <a:r>
              <a:rPr lang="ru-RU" sz="2800" dirty="0" smtClean="0"/>
              <a:t>Что получают на прядильной фабрике?</a:t>
            </a:r>
          </a:p>
          <a:p>
            <a:r>
              <a:rPr lang="ru-RU" sz="2800" dirty="0" smtClean="0"/>
              <a:t>Что получают на ткацкой фабрике?</a:t>
            </a:r>
          </a:p>
          <a:p>
            <a:endParaRPr lang="ru-RU" dirty="0"/>
          </a:p>
        </p:txBody>
      </p:sp>
      <p:pic>
        <p:nvPicPr>
          <p:cNvPr id="6147" name="Picture 3" descr="C:\Users\Стукалова Галина\AppData\Local\Microsoft\Windows\Temporary Internet Files\Content.IE5\UNLBWE36\MC9004415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8732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</TotalTime>
  <Words>188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Презентация для учащихся     5-6 классов по теме: «Производство тканей» </vt:lpstr>
      <vt:lpstr>Слайд 2</vt:lpstr>
      <vt:lpstr>Сырьем для производства тканей служат волокна. </vt:lpstr>
      <vt:lpstr>Обработка  волокон:</vt:lpstr>
      <vt:lpstr>Ткацкие  станки</vt:lpstr>
      <vt:lpstr>Схема получения ткани на ткацком станке.</vt:lpstr>
      <vt:lpstr>Вопросы для повторения: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учащихся     5-6 классов по теме: «Производство тканей»</dc:title>
  <dc:creator>Стукалова Галина</dc:creator>
  <cp:lastModifiedBy>Стукалова Галина</cp:lastModifiedBy>
  <cp:revision>13</cp:revision>
  <dcterms:created xsi:type="dcterms:W3CDTF">2013-02-01T06:57:02Z</dcterms:created>
  <dcterms:modified xsi:type="dcterms:W3CDTF">2013-02-01T10:11:39Z</dcterms:modified>
</cp:coreProperties>
</file>