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61" r:id="rId6"/>
    <p:sldId id="26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685800" y="1235964"/>
            <a:ext cx="7772400" cy="5622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4800" y="152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Абрикосовое варенье с грецкими орехами</a:t>
            </a:r>
            <a:endParaRPr lang="ru-RU" sz="36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457200" y="381000"/>
            <a:ext cx="8216958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8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кг абрикос (без косточек)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— 300г лущеных грецких орехов (или 1 кг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нелущеных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— 600г сахара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372600" cy="690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05000" y="2819400"/>
            <a:ext cx="63730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У абрикос удалить косточки. </a:t>
            </a:r>
          </a:p>
          <a:p>
            <a:r>
              <a:rPr lang="ru-RU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Засыпать фрукты сахаром</a:t>
            </a:r>
            <a:r>
              <a:rPr lang="ru-RU" dirty="0" smtClean="0">
                <a:solidFill>
                  <a:srgbClr val="FF6600"/>
                </a:solidFill>
              </a:rPr>
              <a:t>.</a:t>
            </a:r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4811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33600" y="762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Перемешать. Оставить на несколько часов, чтобы абрикосы пустили сок. Можно оставить на ночь.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-31750"/>
            <a:ext cx="9525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990600"/>
            <a:ext cx="9448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Довести до кипения на медленном огне и проварить 10-15 минут. Дать постоять несколько часов. Снова довести до кипения и немного проварить. И в третий раз повторить эту процедуру. 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r="2439"/>
          <a:stretch>
            <a:fillRect/>
          </a:stretch>
        </p:blipFill>
        <p:spPr bwMode="auto">
          <a:xfrm>
            <a:off x="0" y="0"/>
            <a:ext cx="5791200" cy="429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91200" y="304800"/>
            <a:ext cx="3352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Очистить необходимое количество орехов.</a:t>
            </a:r>
          </a:p>
          <a:p>
            <a:pPr algn="ctr"/>
            <a:r>
              <a:rPr lang="ru-RU" dirty="0" smtClean="0">
                <a:solidFill>
                  <a:srgbClr val="FF6600"/>
                </a:solidFill>
              </a:rPr>
              <a:t> 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03345"/>
            <a:ext cx="5715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Варенье довести до кипения в четвертый раз и всыпать ядра орехов.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Перемешивать. Это последняя варка.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1200" y="2743200"/>
            <a:ext cx="3124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Очень крупные куски ядер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переламать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пополам.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r="4743"/>
          <a:stretch>
            <a:fillRect/>
          </a:stretch>
        </p:blipFill>
        <p:spPr bwMode="auto">
          <a:xfrm>
            <a:off x="2590800" y="1200811"/>
            <a:ext cx="6553200" cy="550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52400" y="1981200"/>
            <a:ext cx="2362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Варенью </a:t>
            </a:r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надо еще настояться, чтобы грецкие орехи хорошо пропитались абрикосовым сиропом.</a:t>
            </a:r>
            <a:endParaRPr lang="ru-RU" sz="28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Варенье кипит минут 20 вместе с орехами.  </a:t>
            </a:r>
          </a:p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Горячим разлить в заранее </a:t>
            </a:r>
            <a:r>
              <a:rPr lang="ru-RU" sz="28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простерилизованные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14400"/>
            <a:ext cx="26704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банки </a:t>
            </a:r>
            <a:r>
              <a:rPr lang="ru-RU" sz="3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3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укупоривать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153</Words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BLACKGIRL</cp:lastModifiedBy>
  <cp:revision>12</cp:revision>
  <dcterms:modified xsi:type="dcterms:W3CDTF">2013-02-04T16:14:23Z</dcterms:modified>
</cp:coreProperties>
</file>