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70" r:id="rId4"/>
    <p:sldId id="262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0"/>
            <a:ext cx="6324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Приготовление апельсинового джема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4200" y="457200"/>
            <a:ext cx="220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Яркий джем с минимумом сахара и интенсивным апельсиновым ароматом. Замечательно для утренних тостов, особенно в период нехватки солнца и тепла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30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800600" y="152400"/>
            <a:ext cx="449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Ингредиенты для "Апельсиновый джем"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апельсины - 1 кг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сахар-песок - 1 кг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корица - 1 палочка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- 1 литр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лимон - 2 шт. (выжать сок)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191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Апельсины и лимоны нужно хорошо вымыть (лучше щеткой, чтобы удалить воск, которым может быть покрыта кожица), после чего залить кипятком и подержать в нем 5-10 минут. За это время в воду перейдут не нужные нам вещества, которыми обрабатывают фрукты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9" y="1885398"/>
            <a:ext cx="6500812" cy="48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Тонким ножом снимаем цедру с апельсинов, режем апельсины на 8 частей, засыпаем сахаром, выдерживаем до образования сока, добавляем сок лимона. Воду кипятим с кожурой лимона пока она не станет мягкой, вливаем в апельсины.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1676400"/>
            <a:ext cx="297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Ставим варить апельсины в образовавшемся сиропе несколько часов с палочкой корицы, пока варенье не упарится в 2 раза.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524000"/>
            <a:ext cx="698250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апельсины почти готовы, перетираем все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блендером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Добавляем нарезанную цедру. Цедра добавляется не вся, а примерно 4-5 щепоток (2 горсточки)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6600" y="1447800"/>
            <a:ext cx="2057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остальную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посушить и использовать для других целей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Готовый джем должен хорошо увариться.. Джем должен быть густым</a:t>
            </a:r>
          </a:p>
          <a:p>
            <a:pPr algn="ctr"/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7848601" cy="56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3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Готовый горячий джем переложите в чистые банки (для долгого хранения их нужно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простерилизовать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и хорошо остудите.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227</Words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Приготовление апельсинового джема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апельсинового джема</dc:title>
  <cp:lastModifiedBy>BLACKGIRL</cp:lastModifiedBy>
  <cp:revision>16</cp:revision>
  <dcterms:modified xsi:type="dcterms:W3CDTF">2013-02-04T16:37:24Z</dcterms:modified>
</cp:coreProperties>
</file>