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BC82E-BC3C-4561-B8C4-0EF019DFA6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002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07FDD-6C3E-4150-8485-11E8AEF3F0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345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1F908-6B99-4CF1-8B2A-7882BB99F52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393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D225E-282D-4D0C-9EF3-377B05711DC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586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3534D-6C35-4EB5-A969-8F191C0A96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65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25A10-171E-4547-A664-494BF4DD06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142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3FCBC-900D-46A8-BEBB-F2506979AC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131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C9392-A70B-4AAF-8B31-F7203CB1A4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946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C0EEA-4608-4BF9-8D66-A9C317F91AC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36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95A5B-101A-495E-BED2-A10C1EBBF56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633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56522-F16D-4657-953A-2D6DC63705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69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56F0C-64A8-4E99-B1B5-3532375599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793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D5DF6D-9468-4F50-B2B1-7E49B8AAC18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84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ize of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0" y="304800"/>
            <a:ext cx="7239000" cy="685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593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 Мы повзрослели, а топольки наши подросли</a:t>
            </a:r>
          </a:p>
        </p:txBody>
      </p:sp>
      <p:pic>
        <p:nvPicPr>
          <p:cNvPr id="10244" name="Picture 4" descr="f6801d99596afa7206bfe2945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1588"/>
            <a:ext cx="1752600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C:\Users\User\Desktop\для конференции\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00150"/>
            <a:ext cx="377190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5279" y="3105835"/>
            <a:ext cx="5252921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Проект готов</a:t>
            </a:r>
          </a:p>
        </p:txBody>
      </p:sp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414" y="3752166"/>
            <a:ext cx="3830786" cy="250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92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3_Оформление по умолчанию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2014-03-28T11:55:24Z</dcterms:created>
  <dcterms:modified xsi:type="dcterms:W3CDTF">2014-03-28T11:56:04Z</dcterms:modified>
</cp:coreProperties>
</file>