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C82E-BC3C-4561-B8C4-0EF019DFA6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5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7FDD-6C3E-4150-8485-11E8AEF3F0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5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F908-6B99-4CF1-8B2A-7882BB99F5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225E-282D-4D0C-9EF3-377B05711D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534D-6C35-4EB5-A969-8F191C0A96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3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25A10-171E-4547-A664-494BF4DD06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FCBC-900D-46A8-BEBB-F2506979AC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8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9392-A70B-4AAF-8B31-F7203CB1A4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6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0EEA-4608-4BF9-8D66-A9C317F91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9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95A5B-101A-495E-BED2-A10C1EBBF5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7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56522-F16D-4657-953A-2D6DC63705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2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6F0C-64A8-4E99-B1B5-3532375599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5DF6D-9468-4F50-B2B1-7E49B8AAC1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3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ize of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2330450"/>
            <a:ext cx="11430000" cy="1047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-15875" y="0"/>
            <a:ext cx="6569075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59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Реализация плана действий</a:t>
            </a:r>
          </a:p>
        </p:txBody>
      </p:sp>
      <p:pic>
        <p:nvPicPr>
          <p:cNvPr id="8196" name="Picture 4" descr="f6801d99596afa7206bfe2945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-30480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smtClean="0">
                <a:solidFill>
                  <a:srgbClr val="0000FF"/>
                </a:solidFill>
              </a:rPr>
              <a:t>Руководители команд обмеряют участок</a:t>
            </a:r>
          </a:p>
        </p:txBody>
      </p:sp>
      <p:pic>
        <p:nvPicPr>
          <p:cNvPr id="8198" name="Picture 6" descr="DSC034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603" y="1128713"/>
            <a:ext cx="1813455" cy="14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SC034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0" y="12573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DSC034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2" y="1165562"/>
            <a:ext cx="1911674" cy="143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-1188640" y="2724944"/>
            <a:ext cx="708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dirty="0" smtClean="0">
                <a:solidFill>
                  <a:srgbClr val="0000FF"/>
                </a:solidFill>
              </a:rPr>
              <a:t>Готовим лунки для посадки</a:t>
            </a:r>
          </a:p>
        </p:txBody>
      </p:sp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62" y="3454817"/>
            <a:ext cx="1939237" cy="258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3" descr="DSC021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057" y="3454817"/>
            <a:ext cx="1943909" cy="20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2189150"/>
            <a:ext cx="473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0000FF"/>
                </a:solidFill>
              </a:rPr>
              <a:t>Рабочая группа высаживает саженцы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49" y="2724944"/>
            <a:ext cx="2489175" cy="18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04556"/>
            <a:ext cx="2354435" cy="176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07" y="4859587"/>
            <a:ext cx="2513542" cy="18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5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1_Оформление по умолчанию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2014-03-28T11:56:35Z</dcterms:created>
  <dcterms:modified xsi:type="dcterms:W3CDTF">2014-03-28T11:57:07Z</dcterms:modified>
</cp:coreProperties>
</file>