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BC82E-BC3C-4561-B8C4-0EF019DFA6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1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7FDD-6C3E-4150-8485-11E8AEF3F0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4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1F908-6B99-4CF1-8B2A-7882BB99F5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0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D225E-282D-4D0C-9EF3-377B05711D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4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3534D-6C35-4EB5-A969-8F191C0A96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2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25A10-171E-4547-A664-494BF4DD06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0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FCBC-900D-46A8-BEBB-F2506979AC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8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C9392-A70B-4AAF-8B31-F7203CB1A4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2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C0EEA-4608-4BF9-8D66-A9C317F91A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95A5B-101A-495E-BED2-A10C1EBBF5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3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56522-F16D-4657-953A-2D6DC63705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56F0C-64A8-4E99-B1B5-3532375599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9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D5DF6D-9468-4F50-B2B1-7E49B8AAC1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3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ize of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9" y="-24943"/>
            <a:ext cx="9144001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64008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59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Создаём социальный проект</a:t>
            </a:r>
          </a:p>
        </p:txBody>
      </p:sp>
      <p:pic>
        <p:nvPicPr>
          <p:cNvPr id="7172" name="Picture 4" descr="f6801d99596afa7206bfe2945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588"/>
            <a:ext cx="175260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99" y="1295757"/>
            <a:ext cx="2844479" cy="379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3" descr="C:\Users\User\Desktop\для конференции\DSC097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2420888"/>
            <a:ext cx="3553949" cy="26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9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Оформление по умолчанию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2014-03-28T11:30:46Z</dcterms:created>
  <dcterms:modified xsi:type="dcterms:W3CDTF">2014-03-28T11:58:25Z</dcterms:modified>
</cp:coreProperties>
</file>