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0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E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38ED-AB6B-4837-90EC-855C2905FAFB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123A-11DC-442B-8E60-A98ABB6E2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057A-49DD-407D-8D77-FE0E7F4B5268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E329-6FC1-4F69-9F86-F453B3FEB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03AC-570D-464D-AE4C-A71BC75DE3C3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AF0-7D56-4344-9C62-E95458580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6471-B390-4677-93A9-49673BFC5FF6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7057-9002-4449-84E5-62946C6F3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C161-D1C3-49CB-9F52-44ABFEC18FCB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69D2-9966-410A-8857-8202CECDF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0C60-0683-421F-9146-4A557DDFF08F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75F9-28DF-4A98-871F-26C40034A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6B1F-C71A-4E61-9633-C20AEDEEBE35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2896-61F5-4A95-A6CC-27E0DA4A8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99FD-BF03-4D55-85E0-CD4A2BD253FA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D530-A045-4895-A53F-71AFF07CC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6654-5990-4A44-AE51-4D15FE767182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5B64-9BBE-49CD-864F-A532FF1A1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C141-63A7-4ED1-A4D1-CC164A10FF65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0C8D-5A27-4E4F-8E20-499A16D00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C0C2-AB7D-44AF-A8F2-39BA6D4DF373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72C5-956C-4B44-AFD4-6AA6F6F8D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31095-676B-4E1F-ABCF-6E383574BF89}" type="datetimeFigureOut">
              <a:rPr lang="en-US"/>
              <a:pPr>
                <a:defRPr/>
              </a:pPr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FFCF0-4E79-4AB7-BF18-2B1D25016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tatic1.repo.aif.ru/1/2d/10343/88b70c66a7bed3289d2d026ddc6bde3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55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«Сыном мне стала идея служения детям»…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09800" y="914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792288" y="6858000"/>
            <a:ext cx="54864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Текст 6"/>
          <p:cNvSpPr>
            <a:spLocks noGrp="1"/>
          </p:cNvSpPr>
          <p:nvPr>
            <p:ph type="body" sz="half" idx="2"/>
          </p:nvPr>
        </p:nvSpPr>
        <p:spPr>
          <a:xfrm>
            <a:off x="838200" y="838200"/>
            <a:ext cx="7391400" cy="5486400"/>
          </a:xfrm>
        </p:spPr>
        <p:txBody>
          <a:bodyPr/>
          <a:lstStyle/>
          <a:p>
            <a:pPr algn="ctr" eaLnBrk="1" hangingPunct="1"/>
            <a:r>
              <a:rPr lang="ru-RU" sz="3200" i="1" smtClean="0"/>
              <a:t>«Голодный ребенок должен быть накормлен; больному ребенку должна быть оказана помощь; ошибающийся ребенок должен быть поправлен, а сирота и бездомный должен получить приют и поддержку в трудную минуту».</a:t>
            </a:r>
          </a:p>
          <a:p>
            <a:pPr algn="ctr" eaLnBrk="1" hangingPunct="1"/>
            <a:endParaRPr lang="ru-RU" sz="2800" i="1" smtClean="0"/>
          </a:p>
          <a:p>
            <a:pPr algn="ctr" eaLnBrk="1" hangingPunct="1"/>
            <a:r>
              <a:rPr lang="ru-RU" sz="2800" smtClean="0"/>
              <a:t>Женевская декларация прав ребенка 1924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00600" cy="5410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/>
              <a:t>Одновременно с обучением он бродит по трущобам, помогая детям, приносит еду и лекарства, рассказывает истории.  Уже на первом курсе он решил стать детским доктором. Изучает педагогику и психологию, работает в детской еврейской больнице. И вновь пишет, уже под псевдонимом Януш Корчак. Его роман «Голос» впервые затрагивает проблемы воспитания. </a:t>
            </a:r>
          </a:p>
        </p:txBody>
      </p:sp>
      <p:pic>
        <p:nvPicPr>
          <p:cNvPr id="22531" name="Picture 2" descr="C:\Documents and Settings\User\Рабочий стол\каритинки Корчак\images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905000"/>
            <a:ext cx="3281363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Содержимое 6"/>
          <p:cNvSpPr>
            <a:spLocks noGrp="1"/>
          </p:cNvSpPr>
          <p:nvPr>
            <p:ph sz="half" idx="2"/>
          </p:nvPr>
        </p:nvSpPr>
        <p:spPr>
          <a:xfrm>
            <a:off x="3581400" y="762000"/>
            <a:ext cx="5105400" cy="5364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После окончания университета за собственные средства едет на стажировку  в Германию. Работает там в приюте для умственно отсталых детей. Понимает, что кроме лекарств дети нуждаются в ласке, заботе, внимании. Мечтает о детском доме нового типа, где дети счастливы, где имеют равные права со взрослыми.</a:t>
            </a:r>
          </a:p>
        </p:txBody>
      </p:sp>
      <p:pic>
        <p:nvPicPr>
          <p:cNvPr id="23555" name="Picture 2" descr="C:\Documents and Settings\User\Рабочий стол\каритинки Корчак\l_063514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33528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3429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5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« </a:t>
            </a:r>
            <a:r>
              <a:rPr lang="ru-RU" i="1" smtClean="0"/>
              <a:t>Дети – это не люди в будущем, а люди в настоящем и заслуживают того, чтобы с ними обращались уважительно, ребенок должен расти в атмосфере любви». </a:t>
            </a:r>
          </a:p>
        </p:txBody>
      </p:sp>
      <p:pic>
        <p:nvPicPr>
          <p:cNvPr id="24579" name="Picture 2" descr="C:\Documents and Settings\User\Рабочий стол\каритинки Корчак\images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pPr eaLnBrk="1" hangingPunct="1"/>
            <a:r>
              <a:rPr lang="ru-RU" sz="2800" smtClean="0"/>
              <a:t>В 1911 году оставляет медицину и создает первый приют для детей от 5 до 14 лет. Детей набирает прямо с улицы. Работа предстоит сложная. Дети не знали постельного белья, отказывались умываться, ходить на занятия, воровали продукты, не хотели слушать воспитателей. </a:t>
            </a:r>
          </a:p>
        </p:txBody>
      </p:sp>
      <p:pic>
        <p:nvPicPr>
          <p:cNvPr id="25602" name="Picture 2" descr="C:\Documents and Settings\User\Рабочий стол\каритинки Корчак\images (2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895600"/>
            <a:ext cx="4876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Корчак создает в приюте особые законы – детское самоуправление, свой парламент, свою газету. Противостояние детей и педагогов закончилось. Через несколько месяцев это уже была настоящая детская республика.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7" name="Picture 2" descr="C:\Documents and Settings\User\Рабочий стол\каритинки Корчак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524000"/>
            <a:ext cx="4038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650" name="Содержимое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smtClean="0"/>
              <a:t>«Вы говорите: «Дети нас утомляют!» Вы правы. Вы поясняете: «Надо опускаться до их понятий. Опускаться, наклоняться, сгибаться, сжиматься». Ошибаетесь! Не от этого мы устаем. А от того, что надо подниматься до их чувств. Подниматься, становиться на цыпочки, тянуться. Чтобы не обидеть».</a:t>
            </a:r>
          </a:p>
          <a:p>
            <a:pPr eaLnBrk="1" hangingPunct="1">
              <a:buFont typeface="Arial" charset="0"/>
              <a:buNone/>
            </a:pPr>
            <a:endParaRPr lang="ru-RU" i="1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Из книги Яноша Корчака «Когда я снова стану маленьким»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5"/>
          <p:cNvSpPr>
            <a:spLocks noGrp="1"/>
          </p:cNvSpPr>
          <p:nvPr>
            <p:ph sz="half" idx="2"/>
          </p:nvPr>
        </p:nvSpPr>
        <p:spPr>
          <a:xfrm>
            <a:off x="3962400" y="838200"/>
            <a:ext cx="4572000" cy="5715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Первая мировая война оставляет тысячи новых сирот – беспризорников. Для них Корчак создает  приют в Киеве в 1917 году. В это же время пишет книгу «Как любить ребенка», переведенную впоследствии на многие языки и получившая негласное название «Библия для родителей».</a:t>
            </a:r>
          </a:p>
        </p:txBody>
      </p:sp>
      <p:pic>
        <p:nvPicPr>
          <p:cNvPr id="28675" name="Picture 2" descr="C:\Documents and Settings\User\Рабочий стол\каритинки Корчак\images (2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066800"/>
            <a:ext cx="3124200" cy="4757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57200"/>
            <a:ext cx="54864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7772400" cy="5334000"/>
          </a:xfrm>
        </p:spPr>
        <p:txBody>
          <a:bodyPr/>
          <a:lstStyle/>
          <a:p>
            <a:pPr algn="ctr" eaLnBrk="1" hangingPunct="1"/>
            <a:r>
              <a:rPr lang="ru-RU" sz="3200" i="1" smtClean="0"/>
              <a:t>«Одной из грубейших ошибок считать, что педагогика является наукой о ребенке, а не о человеке. Детей нет – есть люди, но с иным масштабом понятий, иным запасом опыта, иными влечениями, иной игрой чувств. Помни, что мы их не знаем».</a:t>
            </a:r>
          </a:p>
          <a:p>
            <a:pPr algn="ctr" eaLnBrk="1" hangingPunct="1"/>
            <a:endParaRPr lang="ru-RU" sz="2800" i="1" smtClean="0"/>
          </a:p>
          <a:p>
            <a:pPr algn="ctr" eaLnBrk="1" hangingPunct="1"/>
            <a:r>
              <a:rPr lang="ru-RU" sz="2800" smtClean="0"/>
              <a:t>Из книги Януша Корчака «Как любить ребенка»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495800" cy="5943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Корчак преподает психологию в Варшавском университете. Пишет детские сказки, одна из которых, о короле Матиуше приносит ему мировую славу. Принципы, провозглашенные в ней, служат основой для первой декларации о правах ребенка, принятой в Женеве в 1924году.</a:t>
            </a:r>
            <a:endParaRPr lang="ru-RU" dirty="0"/>
          </a:p>
        </p:txBody>
      </p:sp>
      <p:pic>
        <p:nvPicPr>
          <p:cNvPr id="30723" name="Picture 2" descr="C:\Documents and Settings\User\Рабочий стол\каритинки Корчак\images (2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838200"/>
            <a:ext cx="3505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Януш Корчак</a:t>
            </a:r>
          </a:p>
        </p:txBody>
      </p:sp>
      <p:sp>
        <p:nvSpPr>
          <p:cNvPr id="13314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«</a:t>
            </a:r>
            <a:r>
              <a:rPr lang="ru-RU" sz="4000" i="1" smtClean="0"/>
              <a:t>Я никому не желаю зла. Не умею. Не знаю как это делается».</a:t>
            </a:r>
          </a:p>
          <a:p>
            <a:pPr algn="r" eaLnBrk="1" hangingPunct="1">
              <a:buFont typeface="Arial" charset="0"/>
              <a:buNone/>
            </a:pPr>
            <a:r>
              <a:rPr lang="ru-RU" smtClean="0"/>
              <a:t>Из дневника Януша Корчака.</a:t>
            </a:r>
          </a:p>
        </p:txBody>
      </p:sp>
      <p:pic>
        <p:nvPicPr>
          <p:cNvPr id="13315" name="Picture 5" descr="C:\Documents and Settings\User\Рабочий стол\каритинки Корчак\images (1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572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457200"/>
            <a:ext cx="4724400" cy="566896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 сентября 1939 года Гитлер переходит границы Польши, через две недели Варшава пала. Детский приют во главе с Янушем Корчаком попадает в еврейское гетто. Корчак не знает какая судьба ждет детей, но пытается продолжать работу: идут занятия, заседает парламент, издается газета. Но дети не могут избавиться от постоянного страха, голодают. </a:t>
            </a:r>
            <a:endParaRPr lang="ru-RU" dirty="0"/>
          </a:p>
        </p:txBody>
      </p:sp>
      <p:pic>
        <p:nvPicPr>
          <p:cNvPr id="31747" name="Picture 2" descr="C:\Documents and Settings\User\Рабочий стол\каритинки Корчак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3810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0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1942 году готовится чистка гетто и 5 августа под оцеплением СС детей из приюта отправляют в концлагерь в Треблинку. Директору и воспитателям приказывают остаться в гетто. </a:t>
            </a:r>
          </a:p>
        </p:txBody>
      </p:sp>
      <p:pic>
        <p:nvPicPr>
          <p:cNvPr id="32771" name="Содержимое 7" descr="Годовщина восстания в Варшавском гет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066800"/>
            <a:ext cx="5105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4" name="Содержимое 6"/>
          <p:cNvSpPr>
            <a:spLocks noGrp="1"/>
          </p:cNvSpPr>
          <p:nvPr>
            <p:ph sz="half" idx="2"/>
          </p:nvPr>
        </p:nvSpPr>
        <p:spPr>
          <a:xfrm>
            <a:off x="5334000" y="304800"/>
            <a:ext cx="3352800" cy="6553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smtClean="0"/>
              <a:t>Но Корчак не может оставить детей и просит отправить его вместе с ними. Берет детей за руки и встает во главе колонны. Он говорит, что они просто отправляются на экскурсию загород.</a:t>
            </a:r>
          </a:p>
        </p:txBody>
      </p:sp>
      <p:pic>
        <p:nvPicPr>
          <p:cNvPr id="33795" name="Picture 3" descr="C:\Documents and Settings\User\Рабочий стол\каритинки Корчак\171_KOR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4800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На вокзале, перед       отправкой эшелона, один из патрульных  узнает Корчака.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-Я читал Ваши книги. Вы можете остаться здесь.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-А как же дети?,- спросил Корчак.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-Дети должны ехать, их невозможно оставить.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-Дети превыше всего,- ответил Корчак.</a:t>
            </a:r>
            <a:endParaRPr lang="ru-RU" dirty="0"/>
          </a:p>
        </p:txBody>
      </p:sp>
      <p:pic>
        <p:nvPicPr>
          <p:cNvPr id="34819" name="Содержимое 4" descr="Еврейское гетто в Варшаве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447800"/>
            <a:ext cx="4572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10200" y="685800"/>
            <a:ext cx="3505200" cy="54403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Всю дорогу Корчак рассказывал детям смешные истории, стараясь еще хоть ненадолго сохранить им беззаботное детство. Никто из детей не плакал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5843" name="Picture 2" descr="C:\Documents and Settings\User\Рабочий стол\каритинки Корчак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762000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smtClean="0"/>
              <a:t>Человек добрый и наивный Януш Корчак думал, что фашисты не тронут детей, но он ошибался, погибли все. </a:t>
            </a:r>
          </a:p>
        </p:txBody>
      </p:sp>
      <p:pic>
        <p:nvPicPr>
          <p:cNvPr id="36867" name="Picture 3" descr="C:\Documents and Settings\User\Рабочий стол\каритинки Корчак\загруженное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4343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Ходили легенды, что старый доктор остался живым, что эсэсовцы открыли по дороге вагон, вывели его в поле и отпустили на все четыре стороны… Но это лишь легенда, ведь Януш Корчак до конца остался верен своему принципу «Будь предан детям».</a:t>
            </a:r>
            <a:endParaRPr lang="ru-RU" sz="2800" dirty="0">
              <a:latin typeface="+mn-lt"/>
            </a:endParaRPr>
          </a:p>
        </p:txBody>
      </p:sp>
      <p:pic>
        <p:nvPicPr>
          <p:cNvPr id="37890" name="Picture 2" descr="C:\Documents and Settings\User\Рабочий стол\каритинки Корчак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362200"/>
            <a:ext cx="6781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4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В дневнике от 21 июля 1942 года читаем: "</a:t>
            </a:r>
            <a:r>
              <a:rPr lang="ru-RU" i="1" smtClean="0"/>
              <a:t>Тяжелое это дело - родиться и научиться жить. Мне осталась куда легче задача - умереть... Хотелось бы умирать, сохраняя присутствие духа и в полном сознании".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38915" name="Picture 2" descr="C:\Documents and Settings\User\Рабочий стол\каритинки Корчак\images (2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143000"/>
            <a:ext cx="3124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3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smtClean="0"/>
              <a:t>Имя Януша Корчака и сегодня остается символом верности своей идее, жертвенности, мудрости Педагога и беззаветной любви к детям</a:t>
            </a:r>
            <a:r>
              <a:rPr lang="ru-RU" sz="3600" smtClean="0"/>
              <a:t>.</a:t>
            </a:r>
          </a:p>
        </p:txBody>
      </p:sp>
      <p:pic>
        <p:nvPicPr>
          <p:cNvPr id="39939" name="Picture 3" descr="C:\Documents and Settings\User\Рабочий стол\каритинки Корчак\загружен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3810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Десять заповедей воспитания Януша Корчака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1. Не жди, что твой ребенок будет таким, как ты или таким, как ты хочешь. Помоги ему стать не тобой, а собой.</a:t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62" name="Picture 4" descr="C:\Documents and Settings\User\Рабочий стол\каритинки Корчак\загруженно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057400"/>
            <a:ext cx="62484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733800" cy="60960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1942 год, Варшавское гетто. Яношу Корчаку 64 года – это старый холостяк, не имеющий счета в банке. Но вместе с тем известнейший детский писатель, педагог, врач, общественный деятель, долго и мучительно искавший свой путь</a:t>
            </a:r>
            <a:r>
              <a:rPr lang="ru-RU" sz="2400" smtClean="0"/>
              <a:t>.</a:t>
            </a:r>
          </a:p>
        </p:txBody>
      </p:sp>
      <p:pic>
        <p:nvPicPr>
          <p:cNvPr id="14339" name="Picture 2" descr="C:\Documents and Settings\User\Рабочий стол\каритинки Корчак\ynus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990600"/>
            <a:ext cx="3429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6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2. Не требуй от ребенка платы за все, что ты для него сделал. Ты дал ему жизнь, как он может отблагодарить тебя? Он даст жизнь другому, тот — третьему, и это необратимый закон благодарности.</a:t>
            </a:r>
          </a:p>
          <a:p>
            <a:pPr eaLnBrk="1" hangingPunct="1"/>
            <a:endParaRPr lang="ru-RU" smtClean="0"/>
          </a:p>
        </p:txBody>
      </p:sp>
      <p:pic>
        <p:nvPicPr>
          <p:cNvPr id="41987" name="Picture 7" descr="C:\Documents and Settings\User\Рабочий стол\каритинки Корчак\images (5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066800"/>
            <a:ext cx="4191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10" name="Содержимое 3"/>
          <p:cNvSpPr>
            <a:spLocks noGrp="1"/>
          </p:cNvSpPr>
          <p:nvPr>
            <p:ph sz="half" idx="2"/>
          </p:nvPr>
        </p:nvSpPr>
        <p:spPr>
          <a:xfrm>
            <a:off x="2895600" y="990600"/>
            <a:ext cx="5791200" cy="4953000"/>
          </a:xfrm>
        </p:spPr>
        <p:txBody>
          <a:bodyPr/>
          <a:lstStyle/>
          <a:p>
            <a:pPr lvl="4" eaLnBrk="1" hangingPunct="1">
              <a:buFont typeface="Arial" charset="0"/>
              <a:buNone/>
            </a:pPr>
            <a:r>
              <a:rPr lang="ru-RU" sz="3600" smtClean="0"/>
              <a:t>  3. Не вымещай на ребенке свои обиды, чтобы в старости не есть горький хлеб. Ибо что посеешь, то и взойдет.</a:t>
            </a:r>
          </a:p>
          <a:p>
            <a:pPr eaLnBrk="1" hangingPunct="1"/>
            <a:endParaRPr lang="ru-RU" sz="3600" smtClean="0"/>
          </a:p>
        </p:txBody>
      </p:sp>
      <p:pic>
        <p:nvPicPr>
          <p:cNvPr id="43011" name="Picture 5" descr="C:\Documents and Settings\User\Рабочий стол\каритинки Корчак\images (3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4419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4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4495800"/>
            <a:ext cx="80010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4. Не относись к его проблемам свысока. Жизнь дана каждому по силам и, будь уверен, ему она тяжела не меньше, чем тебе, а может быть и больше, поскольку у него нет опыта.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44035" name="Picture 4" descr="C:\Documents and Settings\User\Рабочий стол\каритинки Корчак\images (5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00" r="2200"/>
          <a:stretch>
            <a:fillRect/>
          </a:stretch>
        </p:blipFill>
        <p:spPr>
          <a:xfrm>
            <a:off x="1295400" y="612775"/>
            <a:ext cx="6477000" cy="380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ru-RU" sz="3600" smtClean="0"/>
              <a:t>5. Не унижай!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45058" name="Picture 3" descr="C:\Documents and Settings\User\Рабочий стол\каритинки Корчак\images (4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371600"/>
            <a:ext cx="5181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2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6. Не забывай, что самые важные встречи человека — это его встречи с детьми. Обращай больше внимания на них — мы никогда не можем знать, кого мы встречаем в ребенке.</a:t>
            </a:r>
          </a:p>
          <a:p>
            <a:pPr eaLnBrk="1" hangingPunct="1"/>
            <a:endParaRPr lang="ru-RU" smtClean="0"/>
          </a:p>
        </p:txBody>
      </p:sp>
      <p:pic>
        <p:nvPicPr>
          <p:cNvPr id="46083" name="Picture 3" descr="C:\Documents and Settings\User\Рабочий стол\каритинки Корчак\images (4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447800"/>
            <a:ext cx="4267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10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smtClean="0"/>
              <a:t>    7. Не мучь себя, если не можешь сделать что-то для своего ребенка. Мучь, если можешь — но не делаешь. Помни, для ребенка сделано недостаточно, если не сделано все.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47107" name="Picture 2" descr="C:\Documents and Settings\User\Рабочий стол\каритинки Корчак\загруженное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371600"/>
            <a:ext cx="3962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0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91000" y="609600"/>
            <a:ext cx="4495800" cy="5516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sz="3000" dirty="0" smtClean="0"/>
              <a:t>8. Ребенок — это не тиран, который завладевает всей твоей жизнью, не только плод плоти и крови. Это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«наш», «свой» ребенок, но душа, данная на хранение.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/>
          </a:p>
        </p:txBody>
      </p:sp>
      <p:sp>
        <p:nvSpPr>
          <p:cNvPr id="4813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581400" cy="5059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2" descr="C:\Documents and Settings\User\Рабочий стол\каритинки Корчак\images (4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9. Умей любить чужого ребенка. Никогда не делай чужому то, что не хотел бы, чтобы делали твоему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C:\Documents and Settings\User\Рабочий стол\каритинки Корчак\images (4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981200"/>
            <a:ext cx="6019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178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sz="3200" smtClean="0"/>
              <a:t>10. Люби своего ребенка любым — неталантливым, неудачливым, взрослым. Общаясь с ним — радуйся, потому что ребенок — это праздник, который пока с тобой.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50179" name="Picture 2" descr="C:\Documents and Settings\User\Рабочий стол\каритинки Корчак\images (5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733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Детский дом Корчака продолжает действовать по сей день.</a:t>
            </a:r>
          </a:p>
        </p:txBody>
      </p:sp>
      <p:pic>
        <p:nvPicPr>
          <p:cNvPr id="51202" name="Содержимое 5" descr="http://static1.repo.aif.ru/1/2d/10343/88b70c66a7bed3289d2d026ddc6bde3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2050" y="1600200"/>
            <a:ext cx="6819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Польские подпольщики пробираются в гетто. Их задача спасти известного человека. Подготовлены все документы, но Корчак отказывается бежать, бросив своих подопечных- воспитанников Варшавского дома сирот, директором которого был.</a:t>
            </a:r>
            <a:endParaRPr lang="ru-RU" sz="2400" dirty="0"/>
          </a:p>
        </p:txBody>
      </p:sp>
      <p:pic>
        <p:nvPicPr>
          <p:cNvPr id="15362" name="Содержимое 3" descr="http://content.foto.mail.ru/mail/ivanich1979/_answers/i-124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1663" y="2057400"/>
            <a:ext cx="5400675" cy="406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Памятники Яношу Корчаку в Варшаве</a:t>
            </a:r>
            <a:endParaRPr lang="ru-RU" dirty="0"/>
          </a:p>
        </p:txBody>
      </p:sp>
      <p:sp>
        <p:nvSpPr>
          <p:cNvPr id="52226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8" name="Содержимое 8" descr=" (474x699, 112Kb)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733800" cy="4648200"/>
          </a:xfrm>
        </p:spPr>
      </p:pic>
      <p:pic>
        <p:nvPicPr>
          <p:cNvPr id="52229" name="Содержимое 11" descr="File:Warszawa pomnik Janusz Korczak 0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76400"/>
            <a:ext cx="3733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Текст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1295400"/>
          </a:xfrm>
        </p:spPr>
        <p:txBody>
          <a:bodyPr/>
          <a:lstStyle/>
          <a:p>
            <a:pPr eaLnBrk="1" hangingPunct="1"/>
            <a:r>
              <a:rPr lang="ru-RU" smtClean="0"/>
              <a:t>«</a:t>
            </a:r>
            <a:r>
              <a:rPr lang="ru-RU" b="0" smtClean="0"/>
              <a:t>Януш Корчак и его дети» в музейном комплексе «Яд Вашем» в Иерусалиме.</a:t>
            </a:r>
            <a:endParaRPr lang="ru-RU" smtClean="0"/>
          </a:p>
        </p:txBody>
      </p:sp>
      <p:sp>
        <p:nvSpPr>
          <p:cNvPr id="5325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85800"/>
          </a:xfrm>
        </p:spPr>
        <p:txBody>
          <a:bodyPr/>
          <a:lstStyle/>
          <a:p>
            <a:pPr eaLnBrk="1" hangingPunct="1"/>
            <a:r>
              <a:rPr lang="ru-RU" b="0" smtClean="0"/>
              <a:t>На месте гибели в Треблинке    </a:t>
            </a:r>
            <a:endParaRPr lang="ru-RU" smtClean="0"/>
          </a:p>
        </p:txBody>
      </p:sp>
      <p:pic>
        <p:nvPicPr>
          <p:cNvPr id="53252" name="Picture 2" descr="C:\Documents and Settings\User\Рабочий стол\каритинки Корчак\korchak_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286000"/>
            <a:ext cx="4041775" cy="3657600"/>
          </a:xfrm>
        </p:spPr>
      </p:pic>
      <p:pic>
        <p:nvPicPr>
          <p:cNvPr id="53253" name="Содержимое 9" descr="Януш Корчак, Яд Вашем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76400"/>
            <a:ext cx="4040188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В книге «Когда я снова стану маленьким» Корчак писал: «Будет у меня много-много голубей, буду письма писать и отправлять с голубями». Раз в год в Польше выпускают в небо много-много воздушных змеев – это наши письма к Яношу Корчаку и его письма к нам.</a:t>
            </a:r>
            <a:endParaRPr lang="ru-RU" sz="2800" dirty="0">
              <a:latin typeface="+mn-lt"/>
            </a:endParaRPr>
          </a:p>
        </p:txBody>
      </p:sp>
      <p:pic>
        <p:nvPicPr>
          <p:cNvPr id="54274" name="Picture 2" descr="C:\Documents and Settings\User\Рабочий стол\каритинки Корчак\images (3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352800"/>
            <a:ext cx="6324600" cy="3195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j-lt"/>
              </a:rPr>
              <a:t>Януш Корчак родился 22 июля 1878 года, в обеспеченной еврейской семье. Настоящее его имя Хенрик Гольфшмидт. Дед его был врачом, отец известным адвокатом. Когда Яношу было 11 лет, у его отца было обнаружено серьезное психическое заболевание, от которого он, спустя несколько лет и умирает.</a:t>
            </a:r>
            <a:endParaRPr lang="ru-RU" dirty="0">
              <a:latin typeface="+mj-lt"/>
            </a:endParaRPr>
          </a:p>
        </p:txBody>
      </p:sp>
      <p:pic>
        <p:nvPicPr>
          <p:cNvPr id="16387" name="Picture 2" descr="C:\Documents and Settings\User\Рабочий стол\каритинки Корчак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3505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7"/>
          <p:cNvSpPr>
            <a:spLocks noGrp="1"/>
          </p:cNvSpPr>
          <p:nvPr>
            <p:ph idx="1"/>
          </p:nvPr>
        </p:nvSpPr>
        <p:spPr>
          <a:xfrm>
            <a:off x="457200" y="533400"/>
            <a:ext cx="8077200" cy="5821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Болезнь и смерть отца стали тяжелым испытанием для юноши.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«</a:t>
            </a:r>
            <a:r>
              <a:rPr lang="ru-RU" i="1" smtClean="0"/>
              <a:t>Итак, я сын сумасшедшего. Значит, с тяжелой наследственностью. Сколько лет прошло, а меня и по сей день периодически гложет эта мысль. Я слишком дорожу своим безрассудством, чтобы не страшиться мысли о том, что кто-то, вопреки моей воле, будет пытаться меня лечить».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Из дневника Януша Корчака.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419600" cy="54403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Чтобы как- то заглушить свою боль, Хенрик  начинает писать, вначале довольно успешно, его  публикуют газеты и журналы. Но потом был раскритикован и решает навсегда оставить литературу и заняться медициной. Поступает на медицинский факультет Варшавского университета.</a:t>
            </a:r>
            <a:endParaRPr lang="ru-RU" dirty="0"/>
          </a:p>
        </p:txBody>
      </p:sp>
      <p:pic>
        <p:nvPicPr>
          <p:cNvPr id="18435" name="Picture 3" descr="C:\Documents and Settings\User\Рабочий стол\каритинки Корчак\images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838200"/>
            <a:ext cx="3505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3886200" y="838200"/>
            <a:ext cx="4800600" cy="52879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«</a:t>
            </a:r>
            <a:r>
              <a:rPr lang="ru-RU" sz="3600" i="1" dirty="0" smtClean="0"/>
              <a:t>Ранить сердце поэта равно тому, что наступить на бабочку. Литература - всего лишь слова, а медицина – это дела».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</a:t>
            </a:r>
            <a:r>
              <a:rPr lang="ru-RU" sz="2800" dirty="0" smtClean="0"/>
              <a:t>Из дневника Януша         Корчака.</a:t>
            </a:r>
            <a:r>
              <a:rPr lang="ru-RU" sz="2800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i="1" dirty="0"/>
          </a:p>
        </p:txBody>
      </p:sp>
      <p:sp>
        <p:nvSpPr>
          <p:cNvPr id="19459" name="Текст 20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352800" cy="5135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5" descr="C:\Documents and Settings\User\Рабочий стол\каритинки Корчак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3008313" cy="120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2879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Ему говорили, что из него не получится хорошего врача, слишком искренне он погружается в страдания больных, а он не понимал, как можно иначе, когда перед тобой больной ребенок.</a:t>
            </a:r>
            <a:endParaRPr lang="ru-RU" sz="2800" dirty="0"/>
          </a:p>
        </p:txBody>
      </p:sp>
      <p:pic>
        <p:nvPicPr>
          <p:cNvPr id="20483" name="Picture 2" descr="C:\Documents and Settings\User\Рабочий стол\каритинки Корчак\images (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990600"/>
            <a:ext cx="4572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1510</Words>
  <Application>Microsoft Office PowerPoint</Application>
  <PresentationFormat>Экран (4:3)</PresentationFormat>
  <Paragraphs>60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Слайд 1</vt:lpstr>
      <vt:lpstr>Януш Корчак</vt:lpstr>
      <vt:lpstr>Слайд 3</vt:lpstr>
      <vt:lpstr>Польские подпольщики пробираются в гетто. Их задача спасти известного человека. Подготовлены все документы, но Корчак отказывается бежать, бросив своих подопечных- воспитанников Варшавского дома сирот, директором которого был.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 1911 году оставляет медицину и создает первый приют для детей от 5 до 14 лет. Детей набирает прямо с улицы. Работа предстоит сложная. Дети не знали постельного белья, отказывались умываться, ходить на занятия, воровали продукты, не хотели слушать воспитателей. 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Ходили легенды, что старый доктор остался живым, что эсэсовцы открыли по дороге вагон, вывели его в поле и отпустили на все четыре стороны… Но это лишь легенда, ведь Януш Корчак до конца остался верен своему принципу «Будь предан детям».</vt:lpstr>
      <vt:lpstr>Слайд 27</vt:lpstr>
      <vt:lpstr>Слайд 28</vt:lpstr>
      <vt:lpstr>Десять заповедей воспитания Януша Корчака 1. Не жди, что твой ребенок будет таким, как ты или таким, как ты хочешь. Помоги ему стать не тобой, а собой.  </vt:lpstr>
      <vt:lpstr>Слайд 30</vt:lpstr>
      <vt:lpstr>Слайд 31</vt:lpstr>
      <vt:lpstr>Слайд 32</vt:lpstr>
      <vt:lpstr>5. Не унижай! </vt:lpstr>
      <vt:lpstr>Слайд 34</vt:lpstr>
      <vt:lpstr>Слайд 35</vt:lpstr>
      <vt:lpstr>Слайд 36</vt:lpstr>
      <vt:lpstr>9. Умей любить чужого ребенка. Никогда не делай чужому то, что не хотел бы, чтобы делали твоему. </vt:lpstr>
      <vt:lpstr>Слайд 38</vt:lpstr>
      <vt:lpstr>Детский дом Корчака продолжает действовать по сей день.</vt:lpstr>
      <vt:lpstr>Памятники Яношу Корчаку в Варшаве</vt:lpstr>
      <vt:lpstr>Слайд 41</vt:lpstr>
      <vt:lpstr>В книге «Когда я снова стану маленьким» Корчак писал: «Будет у меня много-много голубей, буду письма писать и отправлять с голубями». Раз в год в Польше выпускают в небо много-много воздушных змеев – это наши письма к Яношу Корчаку и его письма к нам.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584</cp:lastModifiedBy>
  <cp:revision>108</cp:revision>
  <dcterms:modified xsi:type="dcterms:W3CDTF">2014-03-24T08:10:13Z</dcterms:modified>
</cp:coreProperties>
</file>