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0" r:id="rId3"/>
    <p:sldId id="264" r:id="rId4"/>
    <p:sldId id="266" r:id="rId5"/>
    <p:sldId id="267" r:id="rId6"/>
    <p:sldId id="261" r:id="rId7"/>
    <p:sldId id="279" r:id="rId8"/>
    <p:sldId id="262" r:id="rId9"/>
    <p:sldId id="277" r:id="rId10"/>
    <p:sldId id="273" r:id="rId11"/>
    <p:sldId id="274" r:id="rId12"/>
    <p:sldId id="263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B2DE82"/>
    <a:srgbClr val="B0DD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40" autoAdjust="0"/>
    <p:restoredTop sz="9466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B0DD7F"/>
            </a:gs>
            <a:gs pos="37900">
              <a:schemeClr val="accent3">
                <a:lumMod val="60000"/>
                <a:lumOff val="40000"/>
              </a:schemeClr>
            </a:gs>
            <a:gs pos="0">
              <a:schemeClr val="bg1">
                <a:tint val="80000"/>
                <a:satMod val="300000"/>
              </a:schemeClr>
            </a:gs>
            <a:gs pos="17927">
              <a:srgbClr val="E3ECD0"/>
            </a:gs>
            <a:gs pos="100000">
              <a:srgbClr val="B2DE8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95;&#1080;&#1087;&#1089;&#1099;\&#1082;&#1086;&#1085;&#1090;&#1088;&#1086;&#1083;&#1100;&#1085;&#1072;&#1103;%20&#1079;&#1072;&#1082;&#1091;&#1087;&#1082;&#1072;\&#1092;&#1080;&#1085;&#1072;&#1083;2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95;&#1080;&#1087;&#1089;&#1099;\&#1082;&#1086;&#1085;&#1090;&#1088;&#1086;&#1083;&#1100;&#1085;&#1072;&#1103;%20&#1079;&#1072;&#1082;&#1091;&#1087;&#1082;&#1072;\ritmichnaya_-_Dorozhka_9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95;&#1080;&#1087;&#1089;&#1099;\&#1082;&#1086;&#1085;&#1090;&#1088;&#1086;&#1083;&#1100;&#1085;&#1072;&#1103;%20&#1079;&#1072;&#1082;&#1091;&#1087;&#1082;&#1072;\&#1085;&#1072;&#1095;&#1072;&#1083;&#1086;%20&#1082;&#1086;&#1085;&#1090;&#1088;&#1086;&#1083;&#1100;&#1085;&#1072;&#1103;%20&#1079;&#1072;&#1082;&#1091;&#1087;&#1082;&#1072;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95;&#1080;&#1087;&#1089;&#1099;\&#1082;&#1086;&#1085;&#1090;&#1088;&#1086;&#1083;&#1100;&#1085;&#1072;&#1103;%20&#1079;&#1072;&#1082;&#1091;&#1087;&#1082;&#1072;\&#1086;&#1090;&#1073;&#1086;&#1088;&#1086;&#1095;&#1085;&#1099;&#1081;%20&#1090;&#1091;&#1088;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95;&#1080;&#1087;&#1089;&#1099;\&#1082;&#1086;&#1085;&#1090;&#1088;&#1086;&#1083;&#1100;&#1085;&#1072;&#1103;%20&#1079;&#1072;&#1082;&#1091;&#1087;&#1082;&#1072;\ritmichnaya_-_Dorozhka_9.mp3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95;&#1080;&#1087;&#1089;&#1099;\&#1082;&#1086;&#1085;&#1090;&#1088;&#1086;&#1083;&#1100;&#1085;&#1072;&#1103;%20&#1079;&#1072;&#1082;&#1091;&#1087;&#1082;&#1072;\&#1095;&#1080;&#1087;&#1089;&#1099;%201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1095;&#1080;&#1087;&#1089;&#1099;\&#1082;&#1086;&#1085;&#1090;&#1088;&#1086;&#1083;&#1100;&#1085;&#1072;&#1103;%20&#1079;&#1072;&#1082;&#1091;&#1087;&#1082;&#1072;\&#1074;&#1089;&#1077;%20&#1087;&#1086;&#1076;%20&#1082;&#1086;&#1085;&#1090;&#1088;&#1086;&#1083;&#1077;&#1084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Участник конкурса «Самый классный </a:t>
            </a:r>
            <a:r>
              <a:rPr lang="ru-RU" sz="54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классный</a:t>
            </a:r>
            <a:r>
              <a:rPr lang="ru-RU" sz="5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914400" indent="-914400" algn="ctr">
              <a:buAutoNum type="arabicPlain" startAt="2014"/>
            </a:pPr>
            <a:r>
              <a:rPr lang="ru-RU" sz="5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914400" indent="-914400" algn="ctr">
              <a:buNone/>
            </a:pPr>
            <a:r>
              <a:rPr lang="ru-RU" sz="5400" b="1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Золотуева</a:t>
            </a:r>
            <a:r>
              <a:rPr lang="ru-RU" sz="54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Ирина Анатольевн</a:t>
            </a:r>
            <a:r>
              <a:rPr lang="ru-RU" sz="54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Инструкция </a:t>
            </a:r>
            <a:r>
              <a:rPr lang="ru-RU" b="1" dirty="0"/>
              <a:t>№ 1. </a:t>
            </a:r>
            <a:r>
              <a:rPr lang="ru-RU" b="1" dirty="0" smtClean="0"/>
              <a:t>Определение  содержания  </a:t>
            </a:r>
            <a:r>
              <a:rPr lang="ru-RU" b="1" dirty="0"/>
              <a:t>жира.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Выберите </a:t>
            </a:r>
            <a:r>
              <a:rPr lang="ru-RU" dirty="0"/>
              <a:t>самый большой </a:t>
            </a:r>
            <a:r>
              <a:rPr lang="ru-RU" dirty="0" err="1" smtClean="0"/>
              <a:t>чипс</a:t>
            </a:r>
            <a:r>
              <a:rPr lang="ru-RU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Положите  </a:t>
            </a:r>
            <a:r>
              <a:rPr lang="ru-RU" dirty="0"/>
              <a:t>его на бумагу и осторожно раздавите.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Удалите кусочки крошек с бумаги в тарелку.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Посмотрите </a:t>
            </a:r>
            <a:r>
              <a:rPr lang="ru-RU" dirty="0"/>
              <a:t>бумагу на свет.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12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" y="54868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Инструкция №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2. Определение содержания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крахмала.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Положите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чипс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салфетку.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Капните  каплю йода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чипс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Определите   </a:t>
            </a:r>
            <a:r>
              <a:rPr lang="ru-RU" dirty="0">
                <a:latin typeface="Arial" pitchFamily="34" charset="0"/>
                <a:cs typeface="Arial" pitchFamily="34" charset="0"/>
              </a:rPr>
              <a:t>интенсивность  окрашивания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0666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финал2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714356"/>
            <a:ext cx="7000875" cy="525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5400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Здоровье – это вершина, на которую человек должен подняться сам!</a:t>
            </a:r>
            <a:endParaRPr lang="ru-RU" sz="5400" i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itmichnaya_-_Dorozhka_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858016" y="5286388"/>
            <a:ext cx="642942" cy="6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44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8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ачало контрольная закупка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1640" y="980728"/>
            <a:ext cx="6432550" cy="467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Когда </a:t>
            </a:r>
            <a:r>
              <a:rPr lang="ru-RU" sz="4800" i="1" dirty="0">
                <a:latin typeface="Arial" pitchFamily="34" charset="0"/>
                <a:cs typeface="Arial" pitchFamily="34" charset="0"/>
              </a:rPr>
              <a:t>нет здоровья-молчит мудрость, не может расцвести искусство, не играют силы, бесполезно богатство и бессилен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разум. </a:t>
            </a:r>
          </a:p>
          <a:p>
            <a:pPr marL="0" indent="0" algn="r">
              <a:buNone/>
            </a:pPr>
            <a:endParaRPr lang="ru-RU" sz="4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Геродот </a:t>
            </a:r>
            <a:endParaRPr lang="ru-RU" sz="4800" i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17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Правильное питание это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питание, обеспечивающее рост, нормальное развитие и жизнедеятельность человека, способствующее укреплению его здоровья и профилактике заболеваний.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466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По легенде они появились на свет в 1853 году благодаря капризам американского миллионера </a:t>
            </a:r>
            <a:r>
              <a:rPr lang="ru-RU" dirty="0" err="1" smtClean="0"/>
              <a:t>Корнелиуса</a:t>
            </a:r>
            <a:r>
              <a:rPr lang="ru-RU" dirty="0" smtClean="0"/>
              <a:t> </a:t>
            </a:r>
            <a:r>
              <a:rPr lang="ru-RU" dirty="0" err="1" smtClean="0"/>
              <a:t>Вандербильта</a:t>
            </a:r>
            <a:r>
              <a:rPr lang="ru-RU" dirty="0"/>
              <a:t>. Ему не понравилась толсто нарезанная картошка, поданная в ресторане. Повар решил съязвить, настругал ее тончайшими пластинами, посолил и пожарил в большом количестве масла. Но вот в чем парадокс- клиент не рассердился, а наоборот пришел в восторг. Очень скоро этот продукт завоевал огромнейшую популярность среди людей всех возрастов . </a:t>
            </a:r>
          </a:p>
        </p:txBody>
      </p:sp>
    </p:spTree>
    <p:extLst>
      <p:ext uri="{BB962C8B-B14F-4D97-AF65-F5344CB8AC3E}">
        <p14:creationId xmlns:p14="http://schemas.microsoft.com/office/powerpoint/2010/main" xmlns="" val="22709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тборочный тур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836712"/>
            <a:ext cx="6591300" cy="494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itmichnaya_-_Dorozhka_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941339" y="5344840"/>
            <a:ext cx="1087045" cy="1087045"/>
          </a:xfrm>
          <a:prstGeom prst="rect">
            <a:avLst/>
          </a:prstGeom>
        </p:spPr>
      </p:pic>
      <p:pic>
        <p:nvPicPr>
          <p:cNvPr id="1026" name="Picture 2" descr="H:\чипс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6672"/>
            <a:ext cx="7538912" cy="445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80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чипсы 1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821513"/>
            <a:ext cx="6572296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все под контролем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000108"/>
            <a:ext cx="6357982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443</TotalTime>
  <Words>187</Words>
  <Application>Microsoft Office PowerPoint</Application>
  <PresentationFormat>Экран (4:3)</PresentationFormat>
  <Paragraphs>20</Paragraphs>
  <Slides>13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Правильное питание это -</vt:lpstr>
      <vt:lpstr>Слайд 5</vt:lpstr>
      <vt:lpstr>Слайд 6</vt:lpstr>
      <vt:lpstr>Слайд 7</vt:lpstr>
      <vt:lpstr>Слайд 8</vt:lpstr>
      <vt:lpstr>Слайд 9</vt:lpstr>
      <vt:lpstr> Инструкция № 1. Определение  содержания  жира. </vt:lpstr>
      <vt:lpstr>Инструкция № 2. Определение содержания  крахмала.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 </cp:lastModifiedBy>
  <cp:revision>30</cp:revision>
  <dcterms:created xsi:type="dcterms:W3CDTF">2014-02-10T10:14:49Z</dcterms:created>
  <dcterms:modified xsi:type="dcterms:W3CDTF">2014-02-12T14:41:06Z</dcterms:modified>
</cp:coreProperties>
</file>