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57" r:id="rId4"/>
    <p:sldId id="258" r:id="rId5"/>
    <p:sldId id="259" r:id="rId6"/>
    <p:sldId id="284" r:id="rId7"/>
    <p:sldId id="285" r:id="rId8"/>
    <p:sldId id="287" r:id="rId9"/>
    <p:sldId id="286" r:id="rId10"/>
    <p:sldId id="260" r:id="rId11"/>
    <p:sldId id="261" r:id="rId12"/>
    <p:sldId id="28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BCBF8-32AF-4958-8A9D-25600FE4B8C9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A2A80-6149-4197-B623-29EF81D89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8%20&#1084;&#1072;&#1088;&#1090;&#1072;%202013\&#1087;&#1091;&#1075;&#1072;&#1095;&#1077;&#1074;&#1072;.mp3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8%20&#1084;&#1072;&#1088;&#1090;&#1072;%202013\&#1083;&#1086;&#1083;&#1080;&#1090;&#1072;.mp3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8%20&#1084;&#1072;&#1088;&#1090;&#1072;%202013\&#1074;&#1072;&#1083;&#1077;&#1088;&#1080;&#1103;.mp3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8%20&#1084;&#1072;&#1088;&#1090;&#1072;%202013\&#1075;&#1083;&#1102;&#1082;&#1086;&#1079;&#1072;.mp3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.allday.ru/uploads/posts/2009-02/thumbs/1235569498_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82748">
            <a:off x="3590487" y="3028428"/>
            <a:ext cx="2664296" cy="2621667"/>
          </a:xfrm>
          <a:prstGeom prst="rect">
            <a:avLst/>
          </a:prstGeom>
          <a:noFill/>
        </p:spPr>
      </p:pic>
      <p:pic>
        <p:nvPicPr>
          <p:cNvPr id="2051" name="Picture 3" descr="C:\Users\Ольга\Desktop\картинки\к 8 марта\78523f8a9e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643182"/>
            <a:ext cx="2695575" cy="3810000"/>
          </a:xfrm>
          <a:prstGeom prst="rect">
            <a:avLst/>
          </a:prstGeom>
          <a:noFill/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043608" y="260648"/>
            <a:ext cx="7143777" cy="248127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ХУДОЖНИК-ОФОРМИТЕЛЬ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1560" y="4077072"/>
            <a:ext cx="2000264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Monotype Corsiva" pitchFamily="66" charset="0"/>
              </a:rPr>
              <a:t>ПАУЗА</a:t>
            </a:r>
            <a:endParaRPr lang="ru-RU" sz="9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500034" y="1857364"/>
            <a:ext cx="8215370" cy="36433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Ч т о   б о л ь ш е   ц е н я т </a:t>
            </a:r>
          </a:p>
          <a:p>
            <a:pPr algn="ctr" rtl="0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у ж ч и н ы    в    ж е н щ и н е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Верность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Чтобы не ругалась матом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выпивала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курила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Одевалась со вкусом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Женственность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Вежливость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Чистоплотность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21066155">
            <a:off x="484308" y="536089"/>
            <a:ext cx="7103139" cy="219682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Швея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4099" name="Picture 3" descr="C:\Users\Ольга\Desktop\картинки\к 8 марта\67202355_1_644x461_shveya-na-domu-zaporozhe_rev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285992"/>
            <a:ext cx="3905250" cy="428625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214414" y="4214818"/>
            <a:ext cx="2000264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Monotype Corsiva" pitchFamily="66" charset="0"/>
              </a:rPr>
              <a:t>ПАУЗА</a:t>
            </a:r>
            <a:endParaRPr lang="ru-RU" sz="9600" dirty="0"/>
          </a:p>
        </p:txBody>
      </p:sp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857224" y="2643182"/>
            <a:ext cx="7643866" cy="245745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т о    э 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т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  ?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льга\Desktop\картинки\к 8 марта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857356" y="357166"/>
            <a:ext cx="5857916" cy="52330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5715016"/>
            <a:ext cx="45498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Алла Пугачева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пугаче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228184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906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Ольга\Desktop\картинки\к 8 марта\51947111_lolita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57166"/>
            <a:ext cx="4500594" cy="60880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00562" y="1571612"/>
            <a:ext cx="40784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Лолита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лолит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868144" y="5877272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596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Ольга\Desktop\картинки\к 8 марта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714356"/>
            <a:ext cx="5000660" cy="53942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15372" y="3000372"/>
            <a:ext cx="39549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Валерия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валер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012160" y="6021288"/>
            <a:ext cx="520824" cy="520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464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Ольга\Desktop\картинки\к 8 марта\глюкоз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57166"/>
            <a:ext cx="7072362" cy="480386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5286388"/>
            <a:ext cx="38286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Глюкоза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глюкоз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7584" y="6165304"/>
            <a:ext cx="432048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537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Ольга\Desktop\картинки\к 8 марта\1c610d47f2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928802"/>
            <a:ext cx="4572012" cy="4572012"/>
          </a:xfrm>
          <a:prstGeom prst="rect">
            <a:avLst/>
          </a:prstGeom>
          <a:noFill/>
        </p:spPr>
      </p:pic>
      <p:pic>
        <p:nvPicPr>
          <p:cNvPr id="10244" name="Picture 4" descr="C:\Users\Ольга\Desktop\картинки\к 8 марта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5039576"/>
            <a:ext cx="1714512" cy="1454524"/>
          </a:xfrm>
          <a:prstGeom prst="rect">
            <a:avLst/>
          </a:prstGeom>
          <a:noFill/>
        </p:spPr>
      </p:pic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642910" y="0"/>
            <a:ext cx="7500967" cy="235745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Повар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1472" y="3571876"/>
            <a:ext cx="2000264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857224" y="928670"/>
            <a:ext cx="8001056" cy="420529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Ж  е  н  щ  и  н  ы     -   </a:t>
            </a: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г о р д о с т ь   Р о с с и и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Monotype Corsiva" pitchFamily="66" charset="0"/>
              </a:rPr>
              <a:t>ПАУЗА</a:t>
            </a:r>
            <a:endParaRPr lang="ru-RU" sz="9600" dirty="0"/>
          </a:p>
        </p:txBody>
      </p:sp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571472" y="1571612"/>
            <a:ext cx="8215370" cy="2286016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У  р  о  к  и    э  т  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к  е 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т  а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11267" name="Picture 3" descr="C:\Users\Ольга\Desktop\картинки\к 8 марта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999364"/>
            <a:ext cx="3714776" cy="2858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501122" cy="39544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800" dirty="0" smtClean="0"/>
              <a:t>       </a:t>
            </a:r>
            <a:r>
              <a:rPr lang="ru-RU" sz="6000" dirty="0" smtClean="0"/>
              <a:t>Если подарок не очень обрадовал, то вы …</a:t>
            </a:r>
          </a:p>
          <a:p>
            <a:pPr>
              <a:buNone/>
            </a:pPr>
            <a:r>
              <a:rPr lang="ru-RU" sz="6000" dirty="0"/>
              <a:t> </a:t>
            </a:r>
            <a:r>
              <a:rPr lang="ru-RU" sz="6000" dirty="0" smtClean="0"/>
              <a:t>  </a:t>
            </a:r>
            <a:r>
              <a:rPr lang="ru-RU" sz="6000" dirty="0" smtClean="0">
                <a:solidFill>
                  <a:srgbClr val="C00000"/>
                </a:solidFill>
              </a:rPr>
              <a:t>не покажете </a:t>
            </a:r>
          </a:p>
          <a:p>
            <a:pPr>
              <a:buNone/>
            </a:pPr>
            <a:r>
              <a:rPr lang="ru-RU" sz="6000" dirty="0">
                <a:solidFill>
                  <a:srgbClr val="C00000"/>
                </a:solidFill>
              </a:rPr>
              <a:t> </a:t>
            </a:r>
            <a:r>
              <a:rPr lang="ru-RU" sz="6000" dirty="0" smtClean="0">
                <a:solidFill>
                  <a:srgbClr val="C00000"/>
                </a:solidFill>
              </a:rPr>
              <a:t>  ни недовольства, </a:t>
            </a:r>
          </a:p>
          <a:p>
            <a:pPr>
              <a:buNone/>
            </a:pPr>
            <a:r>
              <a:rPr lang="ru-RU" sz="6000" dirty="0">
                <a:solidFill>
                  <a:srgbClr val="C00000"/>
                </a:solidFill>
              </a:rPr>
              <a:t> </a:t>
            </a:r>
            <a:r>
              <a:rPr lang="ru-RU" sz="6000" dirty="0" smtClean="0">
                <a:solidFill>
                  <a:srgbClr val="C00000"/>
                </a:solidFill>
              </a:rPr>
              <a:t>  ни разочарования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12290" name="Picture 2" descr="C:\Users\Ольга\Desktop\картинки\к 8 марта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0538" y="4500571"/>
            <a:ext cx="3063462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Получив подарок, вы …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  развернете его и скажете примерно так: Как здорово! Я очень рад(а) получить такой подарок! Я долго мечтал(а) о нем! Спасибо!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13314" name="Picture 2" descr="C:\Users\Ольга\Desktop\картинки\к 8 марта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981575"/>
            <a:ext cx="243840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    Если вам подарили цветы, то вы …</a:t>
            </a:r>
          </a:p>
          <a:p>
            <a:pPr>
              <a:buNone/>
            </a:pPr>
            <a:r>
              <a:rPr lang="ru-RU" sz="5400" dirty="0" smtClean="0"/>
              <a:t>  </a:t>
            </a:r>
            <a:r>
              <a:rPr lang="ru-RU" sz="5400" dirty="0" smtClean="0">
                <a:solidFill>
                  <a:srgbClr val="C00000"/>
                </a:solidFill>
              </a:rPr>
              <a:t>радостно поставьте их в вазу так, чтобы всем было хорошо видно.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14338" name="Picture 2" descr="C:\Users\Ольга\Desktop\картинки\к 8 марта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0538" y="4500570"/>
            <a:ext cx="3063462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  Если вам подарили сладости, то вы …</a:t>
            </a:r>
          </a:p>
          <a:p>
            <a:pPr>
              <a:buNone/>
            </a:pPr>
            <a:r>
              <a:rPr lang="ru-RU" sz="7200" dirty="0" smtClean="0">
                <a:solidFill>
                  <a:srgbClr val="C00000"/>
                </a:solidFill>
              </a:rPr>
              <a:t>  угостите ими гостей за чаем</a:t>
            </a:r>
            <a:endParaRPr lang="ru-RU" sz="7200" dirty="0">
              <a:solidFill>
                <a:srgbClr val="C00000"/>
              </a:solidFill>
            </a:endParaRPr>
          </a:p>
        </p:txBody>
      </p:sp>
      <p:pic>
        <p:nvPicPr>
          <p:cNvPr id="15362" name="Picture 2" descr="C:\Users\Ольга\Desktop\картинки\к 8 марта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981575"/>
            <a:ext cx="243840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Можно ли отказаться от подарка?</a:t>
            </a:r>
          </a:p>
          <a:p>
            <a:pPr>
              <a:buNone/>
            </a:pPr>
            <a:r>
              <a:rPr lang="ru-RU" sz="5400" dirty="0" smtClean="0"/>
              <a:t>  </a:t>
            </a:r>
            <a:r>
              <a:rPr lang="ru-RU" sz="5400" dirty="0" smtClean="0">
                <a:solidFill>
                  <a:srgbClr val="FF0000"/>
                </a:solidFill>
              </a:rPr>
              <a:t>Отказаться – значит обидеть дарящего. Отказываться нельзя.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16386" name="Picture 2" descr="C:\Users\Ольга\Desktop\картинки\к 8 марта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981575"/>
            <a:ext cx="243840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    </a:t>
            </a:r>
            <a:r>
              <a:rPr lang="ru-RU" sz="4000" dirty="0" smtClean="0"/>
              <a:t>Если кто-нибудь из гостей пришёл без подарка, то …</a:t>
            </a:r>
          </a:p>
          <a:p>
            <a:pPr>
              <a:buNone/>
            </a:pP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   поприветствуйте его также ласково, как и других гостей. Выразите ему признательность за то, что он оказал вам внимание своим визитом.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C:\Users\Ольга\Desktop\картинки\к 8 марта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981575"/>
            <a:ext cx="243840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500034" y="357166"/>
            <a:ext cx="7858125" cy="223362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Модельер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8435" name="Picture 3" descr="C:\Users\Ольга\Desktop\картинки\к 8 марта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357406"/>
            <a:ext cx="3143272" cy="4400581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214414" y="3929066"/>
            <a:ext cx="2000264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Monotype Corsiva" pitchFamily="66" charset="0"/>
              </a:rPr>
              <a:t>ПАУЗА</a:t>
            </a:r>
            <a:endParaRPr lang="ru-RU" sz="9600" dirty="0"/>
          </a:p>
        </p:txBody>
      </p:sp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500034" y="1428736"/>
            <a:ext cx="8143932" cy="334804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  у  з ы  к  а  л  ь  н  а  я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C:\Users\Ольга\Desktop\картинки\к 8 марта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285992"/>
            <a:ext cx="3195648" cy="4308739"/>
          </a:xfrm>
          <a:prstGeom prst="rect">
            <a:avLst/>
          </a:prstGeom>
          <a:noFill/>
        </p:spPr>
      </p:pic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 rot="21222182">
            <a:off x="242627" y="759847"/>
            <a:ext cx="8786842" cy="257176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Мед.сестра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857356" y="4357694"/>
            <a:ext cx="2000264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3600" dirty="0" smtClean="0"/>
              <a:t>Праздник возник, как день борьбы за права женщин.</a:t>
            </a:r>
          </a:p>
          <a:p>
            <a:pPr>
              <a:buNone/>
            </a:pPr>
            <a:r>
              <a:rPr lang="ru-RU" sz="3600" dirty="0" smtClean="0"/>
              <a:t>        </a:t>
            </a:r>
            <a:r>
              <a:rPr lang="ru-RU" sz="3600" dirty="0" smtClean="0">
                <a:solidFill>
                  <a:srgbClr val="FF0000"/>
                </a:solidFill>
              </a:rPr>
              <a:t>8 Марта 1857 года в Нью-Йорке.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Женщины швейных и обувных фабрик вышли на митинг и стали требовать лучших условий труда, заработную плату равную с мужчинами.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85728"/>
            <a:ext cx="76200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История возникновения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праздника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642910" y="714356"/>
            <a:ext cx="7572405" cy="233839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Актриса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7224" y="3857628"/>
            <a:ext cx="2000264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6</a:t>
            </a:r>
            <a:endParaRPr lang="ru-RU" sz="9600" dirty="0"/>
          </a:p>
        </p:txBody>
      </p:sp>
      <p:pic>
        <p:nvPicPr>
          <p:cNvPr id="21507" name="Picture 3" descr="C:\Users\Ольга\Desktop\картинки\new-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714620"/>
            <a:ext cx="2556531" cy="3838476"/>
          </a:xfrm>
          <a:prstGeom prst="rect">
            <a:avLst/>
          </a:prstGeom>
          <a:noFill/>
        </p:spPr>
      </p:pic>
      <p:pic>
        <p:nvPicPr>
          <p:cNvPr id="21508" name="Picture 4" descr="C:\Users\Ольга\Desktop\картинки\images (1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000372"/>
            <a:ext cx="3429016" cy="3429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500042"/>
            <a:ext cx="49625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Стирать бельё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тазике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4357694"/>
            <a:ext cx="56459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Причёсываться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перед зеркалом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России впервые Международный Женский день отмечали в 1913 году в Петербурге.</a:t>
            </a:r>
          </a:p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А в 1917 году с первых лет Советской власти 8 Марта стал государственным праздником. С 1965 года этот день стал выходным.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643182"/>
            <a:ext cx="71369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Женщины России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72677"/>
            <a:ext cx="34424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Екатерина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Фурцева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политик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4272677"/>
            <a:ext cx="414312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Софья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Ковалевская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математик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7650" name="Picture 2" descr="http://www.peoples.ru/state/politics/furceva/furceva_36_01_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3168352" cy="3802022"/>
          </a:xfrm>
          <a:prstGeom prst="rect">
            <a:avLst/>
          </a:prstGeom>
          <a:noFill/>
        </p:spPr>
      </p:pic>
      <p:pic>
        <p:nvPicPr>
          <p:cNvPr id="27652" name="Picture 4" descr="http://upload.wikimedia.org/wikipedia/commons/thumb/f/f6/Sofja_Wassiljewna_Kowalewskaja_1.jpg/240px-Sofja_Wassiljewna_Kowalewskaja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04664"/>
            <a:ext cx="3195972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293096"/>
            <a:ext cx="316464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Валентина 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Терешкова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космонавт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4221088"/>
            <a:ext cx="272863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Любовь 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Егорова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лыжница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6626" name="Picture 2" descr="https://encrypted-tbn2.gstatic.com/images?q=tbn:ANd9GcQTkExdlNFFp4bMfhwDXEMtNQRzjC5D2MeYqp_4GTx8xA5nsjLf8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2656"/>
            <a:ext cx="2736304" cy="3986767"/>
          </a:xfrm>
          <a:prstGeom prst="rect">
            <a:avLst/>
          </a:prstGeom>
          <a:noFill/>
        </p:spPr>
      </p:pic>
      <p:pic>
        <p:nvPicPr>
          <p:cNvPr id="26628" name="Picture 4" descr="http://www.sovsport.ru/s/a/f/174666.jpg?t=12654476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04664"/>
            <a:ext cx="3888432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293096"/>
            <a:ext cx="2491515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Нина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Раскова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летчица 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4293096"/>
            <a:ext cx="322575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Ирина 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Роднина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фигуристка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5602" name="Picture 2" descr="http://news.kr.ua/images/2010/02/khudjak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736304" cy="3984444"/>
          </a:xfrm>
          <a:prstGeom prst="rect">
            <a:avLst/>
          </a:prstGeom>
          <a:noFill/>
        </p:spPr>
      </p:pic>
      <p:pic>
        <p:nvPicPr>
          <p:cNvPr id="25604" name="Picture 4" descr="http://old.pnp.ru/upload/images/articles/15_09_09/Rodni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04664"/>
            <a:ext cx="3240360" cy="4012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272677"/>
            <a:ext cx="326326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Лариса</a:t>
            </a:r>
          </a:p>
          <a:p>
            <a:pPr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Латынина</a:t>
            </a:r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гимнастка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4272677"/>
            <a:ext cx="31688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Мария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Ермолова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актриса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4578" name="Picture 2" descr="http://www.independent.co.uk/incoming/article7985048.ece/ALTERNATES/w460/SU-26-olympian48yrs-sutcli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764704"/>
            <a:ext cx="4381500" cy="3286126"/>
          </a:xfrm>
          <a:prstGeom prst="rect">
            <a:avLst/>
          </a:prstGeom>
          <a:noFill/>
        </p:spPr>
      </p:pic>
      <p:pic>
        <p:nvPicPr>
          <p:cNvPr id="24580" name="Picture 4" descr="http://yakinoed.ru/wp-content/uploads/2012/09/Vassa_Zheleznova_1953-290x2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5" y="764704"/>
            <a:ext cx="3600399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380</Words>
  <Application>Microsoft Office PowerPoint</Application>
  <PresentationFormat>Экран (4:3)</PresentationFormat>
  <Paragraphs>85</Paragraphs>
  <Slides>32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ПАУЗА</vt:lpstr>
      <vt:lpstr>Слайд 12</vt:lpstr>
      <vt:lpstr>Слайд 13</vt:lpstr>
      <vt:lpstr>ПАУЗА</vt:lpstr>
      <vt:lpstr>Слайд 15</vt:lpstr>
      <vt:lpstr>Слайд 16</vt:lpstr>
      <vt:lpstr>Слайд 17</vt:lpstr>
      <vt:lpstr>Слайд 18</vt:lpstr>
      <vt:lpstr>Слайд 19</vt:lpstr>
      <vt:lpstr>ПАУЗА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ПАУЗА</vt:lpstr>
      <vt:lpstr>Слайд 29</vt:lpstr>
      <vt:lpstr>Слайд 30</vt:lpstr>
      <vt:lpstr>Слайд 31</vt:lpstr>
      <vt:lpstr>Слайд 32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user</cp:lastModifiedBy>
  <cp:revision>17</cp:revision>
  <dcterms:created xsi:type="dcterms:W3CDTF">2013-03-04T09:57:06Z</dcterms:created>
  <dcterms:modified xsi:type="dcterms:W3CDTF">2013-03-04T14:43:32Z</dcterms:modified>
</cp:coreProperties>
</file>