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966-061B-4EDF-A525-6BD24C8A37FB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44F7-C878-4C14-A47E-B2CB13C95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3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6966-061B-4EDF-A525-6BD24C8A37FB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544F7-C878-4C14-A47E-B2CB13C95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0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Учитель материальных техноглогий Локтионова Л.И.</a:t>
            </a:r>
            <a:endParaRPr 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3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9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81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0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5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8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4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6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6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8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2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5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49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Учитель материальных техноглогий Локтионова Л.И.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материальных техноглогий Локтионова Л.И.</dc:title>
  <dc:creator>Локтионова</dc:creator>
  <cp:lastModifiedBy>Локтионова</cp:lastModifiedBy>
  <cp:revision>1</cp:revision>
  <dcterms:created xsi:type="dcterms:W3CDTF">2013-02-08T09:07:51Z</dcterms:created>
  <dcterms:modified xsi:type="dcterms:W3CDTF">2013-02-08T09:07:51Z</dcterms:modified>
</cp:coreProperties>
</file>