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E2D1-DC70-44BB-B793-E214503A436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4288-5767-4CC5-98E1-46C8C294C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6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E2D1-DC70-44BB-B793-E214503A436D}" type="datetimeFigureOut">
              <a:rPr lang="ru-RU" smtClean="0"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04288-5767-4CC5-98E1-46C8C294C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41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Учитель материальных технологий </a:t>
            </a:r>
            <a:br>
              <a:rPr lang="ru-RU" sz="2000" smtClean="0"/>
            </a:br>
            <a:r>
              <a:rPr lang="ru-RU" sz="2000" smtClean="0"/>
              <a:t>Локтионова Л.И.</a:t>
            </a:r>
            <a:endParaRPr lang="ru-RU" sz="2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6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8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1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8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32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7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2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48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Учитель материальных технологий  Локтионова Л.И.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материальных технологий  Локтионова Л.И.</dc:title>
  <dc:creator>Локтионова</dc:creator>
  <cp:lastModifiedBy>Локтионова</cp:lastModifiedBy>
  <cp:revision>1</cp:revision>
  <dcterms:created xsi:type="dcterms:W3CDTF">2013-02-08T09:06:52Z</dcterms:created>
  <dcterms:modified xsi:type="dcterms:W3CDTF">2013-02-08T09:06:52Z</dcterms:modified>
</cp:coreProperties>
</file>