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60" r:id="rId4"/>
    <p:sldId id="258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9" r:id="rId19"/>
    <p:sldId id="274" r:id="rId20"/>
    <p:sldId id="275" r:id="rId21"/>
    <p:sldId id="276" r:id="rId22"/>
    <p:sldId id="277" r:id="rId23"/>
    <p:sldId id="280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B98B4B-E2AA-4DC5-9AF4-BA967730C3A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23E3E9-B7E8-469E-8021-1EAB7A7C1E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novate.ru/files/u18226/ir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novate.ru/files/u18226/iron6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dtowns.ru/" TargetMode="External"/><Relationship Id="rId2" Type="http://schemas.openxmlformats.org/officeDocument/2006/relationships/hyperlink" Target="http://fotoq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inni.livejournal.com/" TargetMode="External"/><Relationship Id="rId5" Type="http://schemas.openxmlformats.org/officeDocument/2006/relationships/hyperlink" Target="http://www.poshivchik.ru/istoriya-sozdaniya-utyuga.html" TargetMode="External"/><Relationship Id="rId4" Type="http://schemas.openxmlformats.org/officeDocument/2006/relationships/hyperlink" Target="http://www.naukaland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«У</a:t>
            </a:r>
            <a:r>
              <a:rPr lang="ru-RU" sz="4400" dirty="0" smtClean="0"/>
              <a:t>тюг через призму времени»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</a:t>
            </a:r>
            <a:r>
              <a:rPr lang="ru-RU" sz="2400" dirty="0" smtClean="0"/>
              <a:t>технологии 5 </a:t>
            </a:r>
            <a:r>
              <a:rPr lang="ru-RU" sz="2400" dirty="0" err="1" smtClean="0"/>
              <a:t>кл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Преподаватель: </a:t>
            </a:r>
            <a:r>
              <a:rPr lang="ru-RU" sz="2400" dirty="0" err="1" smtClean="0"/>
              <a:t>Вяткина</a:t>
            </a:r>
            <a:r>
              <a:rPr lang="ru-RU" sz="2400" dirty="0" smtClean="0"/>
              <a:t>  Т.С.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Цельнолитной</a:t>
            </a:r>
            <a:r>
              <a:rPr lang="ru-RU" sz="3200" dirty="0" smtClean="0">
                <a:solidFill>
                  <a:schemeClr val="tx1"/>
                </a:solidFill>
              </a:rPr>
              <a:t> утюг выпускался в России до середины 60-х </a:t>
            </a:r>
            <a:r>
              <a:rPr lang="ru-RU" sz="3200" dirty="0" err="1" smtClean="0">
                <a:solidFill>
                  <a:schemeClr val="tx1"/>
                </a:solidFill>
              </a:rPr>
              <a:t>гг</a:t>
            </a:r>
            <a:r>
              <a:rPr lang="ru-RU" sz="3200" dirty="0" smtClean="0">
                <a:solidFill>
                  <a:schemeClr val="tx1"/>
                </a:solidFill>
              </a:rPr>
              <a:t> 20 века.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2911227" cy="260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543560" cy="41805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Параллельно существовал утюг углевой</a:t>
            </a:r>
            <a:r>
              <a:rPr lang="ru-RU" sz="2800" dirty="0" smtClean="0"/>
              <a:t>. Такой </a:t>
            </a:r>
            <a:r>
              <a:rPr lang="ru-RU" sz="2800" dirty="0" smtClean="0"/>
              <a:t>утюг нагревался углями</a:t>
            </a:r>
            <a:r>
              <a:rPr lang="ru-RU" sz="2800" dirty="0" smtClean="0"/>
              <a:t>, верх </a:t>
            </a:r>
            <a:r>
              <a:rPr lang="ru-RU" sz="2800" dirty="0" smtClean="0"/>
              <a:t>его открывался, и угли засыпали внутрь. В боковых стенках были отверстия для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улучшения </a:t>
            </a:r>
            <a:r>
              <a:rPr lang="ru-RU" sz="2800" dirty="0" smtClean="0"/>
              <a:t>тяги</a:t>
            </a:r>
            <a:endParaRPr lang="ru-RU" sz="2800" dirty="0"/>
          </a:p>
        </p:txBody>
      </p:sp>
      <p:pic>
        <p:nvPicPr>
          <p:cNvPr id="9218" name="Picture 2" descr="http://upload.wikimedia.org/wikipedia/commons/thumb/8/86/Charcoal_iron_open.jpg/409px-Charcoal_iron_o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76" y="1785926"/>
            <a:ext cx="3429024" cy="4745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1090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В19-м веке пользовались популярностью спиртовые утюги,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изобретенные в Германии.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К утюгу прикреплялась металлическая коробочка со спиртом,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который сгорая выделял необходимое количество тепла.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Но в России утюг не прижился...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Мужчины были против...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Да и стоил утюг целых 10 рублей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Комната с мебелью,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отоплением и самоваром сдавалась в Москве за 5 рублей в  месяц, а  чугунный утюг стоил 1 рубль.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14818"/>
            <a:ext cx="2817818" cy="234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5375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Почти в то же время был изобретен газовый утюг - сложное сооружение, напоминавшее маленький заводик. Внутри корпуса располагалась горелка, соединенная с бачком, наполненным жидким топливом. Важной деталью был маленький вентилятор-насос. Он устанавливался на крышке утюга и вращался с помощью часовой пружины, которую заводили ключом перед глажкой. Предварительно бачок нагревали, вентилятор гнал пары, которые поступали в горелку. </a:t>
            </a:r>
            <a:r>
              <a:rPr lang="ru-RU" sz="2000" dirty="0" smtClean="0">
                <a:solidFill>
                  <a:schemeClr val="tx1"/>
                </a:solidFill>
              </a:rPr>
              <a:t>Оставалось </a:t>
            </a:r>
            <a:r>
              <a:rPr lang="ru-RU" sz="2000" dirty="0" smtClean="0">
                <a:solidFill>
                  <a:schemeClr val="tx1"/>
                </a:solidFill>
              </a:rPr>
              <a:t>поджечь пламя, и гладить.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897812"/>
            <a:ext cx="2746380" cy="231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323406"/>
          </a:xfrm>
        </p:spPr>
        <p:txBody>
          <a:bodyPr>
            <a:normAutofit/>
          </a:bodyPr>
          <a:lstStyle/>
          <a:p>
            <a:r>
              <a:rPr lang="ru-RU" dirty="0" smtClean="0"/>
              <a:t>настоящая история создания утюга началась после изобретения электричества.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08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Первый утюг, который нагревался с помощью электричества, появился только в 1903 году. А изобрел его Эрл Ричардсон.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643314"/>
            <a:ext cx="3958391" cy="264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32340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Спираль, нагревающая подошву, решила многие проблемы. Появились терморегуляторы... Для облегчения работы утюги снабжаются увлажнителями самых разных конструкций. В </a:t>
            </a:r>
            <a:r>
              <a:rPr lang="ru-RU" sz="2000" dirty="0" smtClean="0">
                <a:solidFill>
                  <a:schemeClr val="tx1"/>
                </a:solidFill>
              </a:rPr>
              <a:t>конце  </a:t>
            </a:r>
            <a:r>
              <a:rPr lang="ru-RU" sz="2000" dirty="0" smtClean="0">
                <a:solidFill>
                  <a:schemeClr val="tx1"/>
                </a:solidFill>
              </a:rPr>
              <a:t>19 века две дамы получили в Германии патент на утюг, к носу которого крепилась дополнительная </a:t>
            </a:r>
            <a:r>
              <a:rPr lang="ru-RU" sz="2000" dirty="0" smtClean="0">
                <a:solidFill>
                  <a:schemeClr val="tx1"/>
                </a:solidFill>
              </a:rPr>
              <a:t>площадка </a:t>
            </a:r>
            <a:r>
              <a:rPr lang="ru-RU" sz="2000" dirty="0" smtClean="0">
                <a:solidFill>
                  <a:schemeClr val="tx1"/>
                </a:solidFill>
              </a:rPr>
              <a:t>со стаканчиком, заполненным водой. В дне стакана было отверстие, которое закрывала пробка с длинной ручкой. При нажатии на ручку пробка открывалась ,и вода попадала на ткань. Некто Б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Кратц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поступил проще: он прикрепил к ручке утюга резиновую грушу с мелкими отверстиями. Грушу заполняли водой. При необходимости сжимали рукой - вода брызгала, как из лейки.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714884"/>
            <a:ext cx="2032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572008"/>
            <a:ext cx="2428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53758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Казалось бы, бабушкин чугунный утюг пора сдавать в музей... Но   В Польше и сейчас ежегодно их выпускается несколько тысяч штук. Многие женщины с удовольствием пользуются такими утюгами из-за простоты, надежности и дешевизны.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271043"/>
            <a:ext cx="4297382" cy="322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История развития утюга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071810"/>
            <a:ext cx="476123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1090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но </a:t>
            </a:r>
            <a:r>
              <a:rPr lang="ru-RU" sz="2400" dirty="0" smtClean="0">
                <a:solidFill>
                  <a:schemeClr val="tx1"/>
                </a:solidFill>
              </a:rPr>
              <a:t>история утюга далеко не закончена. Ведь прежде чем обрести современный вид и стать ультрасовременным прибором — легким, эргономичным, эффективным и безопасным, утюг прошел долгий путь развития. И во все времена этот «снаряд для глаженья» был верным спутником человека, делая быт значительно комфортнее. А каким утюг станет в будущем — покажет время.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143380"/>
            <a:ext cx="1928826" cy="243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80464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Процесс глажения с годами стал более автоматизированным. Первый гладильный ручной пресс и </a:t>
            </a:r>
            <a:r>
              <a:rPr lang="ru-RU" sz="2700" dirty="0" err="1" smtClean="0">
                <a:solidFill>
                  <a:schemeClr val="tx1"/>
                </a:solidFill>
              </a:rPr>
              <a:t>пароманекен</a:t>
            </a:r>
            <a:r>
              <a:rPr lang="ru-RU" sz="2700" dirty="0" smtClean="0">
                <a:solidFill>
                  <a:schemeClr val="tx1"/>
                </a:solidFill>
              </a:rPr>
              <a:t> появились в США. Конструкции их постоянно совершенствуются. Сейчас уже действует гладильное оборудование с компьютерным управлением.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Цель урока: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Познакомиться с историей возникновения и развития утюга.</a:t>
            </a:r>
            <a:endParaRPr lang="ru-RU" sz="3200" dirty="0"/>
          </a:p>
        </p:txBody>
      </p:sp>
      <p:pic>
        <p:nvPicPr>
          <p:cNvPr id="4" name="Рисунок 3" descr="История развития утюга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071810"/>
            <a:ext cx="476123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Утюг- мышка. </a:t>
            </a:r>
            <a:r>
              <a:rPr lang="ru-RU" dirty="0" err="1" smtClean="0"/>
              <a:t>Гаджет</a:t>
            </a:r>
            <a:r>
              <a:rPr lang="ru-RU" dirty="0" smtClean="0"/>
              <a:t> 21 века</a:t>
            </a:r>
            <a:endParaRPr lang="ru-RU" dirty="0"/>
          </a:p>
        </p:txBody>
      </p:sp>
      <p:pic>
        <p:nvPicPr>
          <p:cNvPr id="4" name="Содержимое 3" descr="Глажка белья утюгом-мышкой">
            <a:hlinkClick r:id="rId2" tgtFrame="&quot;_blank&quot;" tooltip="&quot;Глажка белья утюгом-мышкой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4291026" cy="269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енсорный экранчик утюга">
            <a:hlinkClick r:id="rId4" tgtFrame="&quot;_blank&quot;" tooltip="&quot;Сенсорный экранчик утюга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786190"/>
            <a:ext cx="3573150" cy="2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Паровые манекены</a:t>
            </a:r>
            <a:endParaRPr lang="ru-RU" dirty="0"/>
          </a:p>
        </p:txBody>
      </p:sp>
      <p:pic>
        <p:nvPicPr>
          <p:cNvPr id="32770" name="Picture 2" descr="http://www.electrolux.t-d.ru/i/catalog/11/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2400317" cy="3000396"/>
          </a:xfrm>
          <a:prstGeom prst="rect">
            <a:avLst/>
          </a:prstGeom>
          <a:noFill/>
        </p:spPr>
      </p:pic>
      <p:pic>
        <p:nvPicPr>
          <p:cNvPr id="32772" name="Picture 4" descr="http://www.garantclean.narod.ru/DSCN2058R_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643050"/>
            <a:ext cx="3514725" cy="467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Гладильные прессы</a:t>
            </a:r>
            <a:endParaRPr lang="ru-RU" dirty="0"/>
          </a:p>
        </p:txBody>
      </p:sp>
      <p:pic>
        <p:nvPicPr>
          <p:cNvPr id="33794" name="Picture 2" descr="http://www.vyazma.su/images/contentpics/prod/lpr-1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2950373" cy="4214818"/>
          </a:xfrm>
          <a:prstGeom prst="rect">
            <a:avLst/>
          </a:prstGeom>
          <a:noFill/>
        </p:spPr>
      </p:pic>
      <p:pic>
        <p:nvPicPr>
          <p:cNvPr id="33796" name="Picture 4" descr="http://www.afc-restaurants.ru/upload/glad-pres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928934"/>
            <a:ext cx="240030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9471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Список использованной литературы и источников: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hlinkClick r:id="rId2"/>
              </a:rPr>
              <a:t>  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://fotoq.ru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http://ru.wikipedia.org/wiki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http://ivona.bigmir.net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http://www.genon.ru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http://primamedia.ru </a:t>
            </a:r>
            <a:br>
              <a:rPr lang="en-US" sz="2800" dirty="0" smtClean="0"/>
            </a:br>
            <a:r>
              <a:rPr lang="en-US" sz="2800" dirty="0" smtClean="0"/>
              <a:t>www.nadavi.ru www.akcia-antique.ru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www.ozon.ru </a:t>
            </a:r>
            <a:r>
              <a:rPr lang="en-US" sz="2800" dirty="0" smtClean="0">
                <a:hlinkClick r:id="rId3"/>
              </a:rPr>
              <a:t>www.oldtowns.ru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http://www.livejournal.ru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>
                <a:hlinkClick r:id="rId4"/>
              </a:rPr>
              <a:t>http</a:t>
            </a:r>
            <a:r>
              <a:rPr lang="en-US" sz="2800" dirty="0" smtClean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www.naukaland.ru</a:t>
            </a:r>
            <a:endParaRPr lang="ru-RU" sz="2800" dirty="0" smtClean="0"/>
          </a:p>
          <a:p>
            <a:pPr>
              <a:buNone/>
            </a:pPr>
            <a:r>
              <a:rPr lang="ru-RU" u="sng" dirty="0" smtClean="0">
                <a:hlinkClick r:id="rId5"/>
              </a:rPr>
              <a:t>   http</a:t>
            </a:r>
            <a:r>
              <a:rPr lang="ru-RU" u="sng" dirty="0" smtClean="0">
                <a:hlinkClick r:id="rId5"/>
              </a:rPr>
              <a:t>://www.poshivchik.ru/istoriya-sozdaniya-utyuga.html</a:t>
            </a:r>
            <a:endParaRPr lang="ru-RU" dirty="0" smtClean="0"/>
          </a:p>
          <a:p>
            <a:pPr>
              <a:buNone/>
            </a:pPr>
            <a:r>
              <a:rPr lang="en-US" sz="2400" dirty="0" smtClean="0">
                <a:hlinkClick r:id="rId4"/>
              </a:rPr>
              <a:t>http:</a:t>
            </a:r>
            <a:r>
              <a:rPr lang="en-US" dirty="0" smtClean="0">
                <a:hlinkClick r:id="rId6"/>
              </a:rPr>
              <a:t>//</a:t>
            </a:r>
            <a:r>
              <a:rPr lang="en-US" dirty="0" smtClean="0">
                <a:hlinkClick r:id="rId6"/>
              </a:rPr>
              <a:t>marinni.livejournal.com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89491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Как выглядело первое приспособление для глажки белья?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 16 века в Европе начинают использовать горячие железные пластины для разглаживания складок на ткани. Гладили бельё "</a:t>
            </a:r>
            <a:r>
              <a:rPr lang="ru-RU" sz="2700" dirty="0" err="1" smtClean="0">
                <a:solidFill>
                  <a:schemeClr val="tx1"/>
                </a:solidFill>
              </a:rPr>
              <a:t>гавками</a:t>
            </a:r>
            <a:r>
              <a:rPr lang="ru-RU" sz="2700" dirty="0" smtClean="0">
                <a:solidFill>
                  <a:schemeClr val="tx1"/>
                </a:solidFill>
              </a:rPr>
              <a:t>"- стеклянными шарами, отрезанными донышками бутылок, железными кружками с горячей водой.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71876"/>
            <a:ext cx="3851568" cy="257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России было свое приспособление рубель - толстый деревянный брусок с ручкой и </a:t>
            </a:r>
            <a:r>
              <a:rPr lang="ru-RU" sz="2800" dirty="0" err="1" smtClean="0">
                <a:solidFill>
                  <a:schemeClr val="tx1"/>
                </a:solidFill>
              </a:rPr>
              <a:t>рифленным</a:t>
            </a:r>
            <a:r>
              <a:rPr lang="ru-RU" sz="2800" dirty="0" smtClean="0">
                <a:solidFill>
                  <a:schemeClr val="tx1"/>
                </a:solidFill>
              </a:rPr>
              <a:t> краем.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14620"/>
            <a:ext cx="4105611" cy="289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32340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Как пользовались рубелем и скалкой?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889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Бельё наматывали на скалку, а ребристым куском раскатывали неровности.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Ткани тогда изготавливались вручную и были так грубы,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что после стирки стояли колом. Эта "утюжка" не только удаляла складки, но и делала их мягче.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353593"/>
            <a:ext cx="4440258" cy="296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889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XVIII веке продолжилась история создания утюга, появился чугунный утюг, форма которого очень напоминала форму современных утюгов.</a:t>
            </a:r>
            <a:endParaRPr lang="ru-RU" sz="28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3207055" cy="214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857628"/>
            <a:ext cx="30978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5375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изготавливались </a:t>
            </a:r>
            <a:r>
              <a:rPr lang="ru-RU" sz="3200" dirty="0" smtClean="0">
                <a:solidFill>
                  <a:schemeClr val="tx1"/>
                </a:solidFill>
              </a:rPr>
              <a:t>в основном на Демидовских заводах</a:t>
            </a:r>
            <a:r>
              <a:rPr lang="ru-RU" sz="3200" dirty="0" smtClean="0">
                <a:solidFill>
                  <a:schemeClr val="tx1"/>
                </a:solidFill>
              </a:rPr>
              <a:t>. Тогда </a:t>
            </a:r>
            <a:r>
              <a:rPr lang="ru-RU" sz="3200" dirty="0" smtClean="0">
                <a:solidFill>
                  <a:schemeClr val="tx1"/>
                </a:solidFill>
              </a:rPr>
              <a:t>же были придуманы утюги со сменным вкладышем</a:t>
            </a:r>
            <a:r>
              <a:rPr lang="ru-RU" sz="3200" dirty="0" smtClean="0">
                <a:solidFill>
                  <a:schemeClr val="tx1"/>
                </a:solidFill>
              </a:rPr>
              <a:t>, который </a:t>
            </a:r>
            <a:r>
              <a:rPr lang="ru-RU" sz="3200" dirty="0" smtClean="0">
                <a:solidFill>
                  <a:schemeClr val="tx1"/>
                </a:solidFill>
              </a:rPr>
              <a:t>раскаляли и вкладывали внутрь полого корпуса.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876"/>
            <a:ext cx="4357691" cy="288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600</Words>
  <Application>Microsoft Office PowerPoint</Application>
  <PresentationFormat>Экран (4:3)</PresentationFormat>
  <Paragraphs>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«Утюг через призму времени»</vt:lpstr>
      <vt:lpstr>Цель урока:</vt:lpstr>
      <vt:lpstr>Как выглядело первое приспособление для глажки белья?</vt:lpstr>
      <vt:lpstr>С 16 века в Европе начинают использовать горячие железные пластины для разглаживания складок на ткани. Гладили бельё "гавками"- стеклянными шарами, отрезанными донышками бутылок, железными кружками с горячей водой. </vt:lpstr>
      <vt:lpstr> В России было свое приспособление рубель - толстый деревянный брусок с ручкой и рифленным краем.</vt:lpstr>
      <vt:lpstr>Как пользовались рубелем и скалкой? </vt:lpstr>
      <vt:lpstr>Бельё наматывали на скалку, а ребристым куском раскатывали неровности.  Ткани тогда изготавливались вручную и были так грубы, что после стирки стояли колом. Эта "утюжка" не только удаляла складки, но и делала их мягче.</vt:lpstr>
      <vt:lpstr>в XVIII веке продолжилась история создания утюга, появился чугунный утюг, форма которого очень напоминала форму современных утюгов.</vt:lpstr>
      <vt:lpstr>  изготавливались в основном на Демидовских заводах. Тогда же были придуманы утюги со сменным вкладышем, который раскаляли и вкладывали внутрь полого корпуса.</vt:lpstr>
      <vt:lpstr>Цельнолитной утюг выпускался в России до середины 60-х гг 20 века.</vt:lpstr>
      <vt:lpstr>Параллельно существовал утюг углевой. Такой утюг нагревался углями, верх его открывался, и угли засыпали внутрь. В боковых стенках были отверстия для  улучшения тяги</vt:lpstr>
      <vt:lpstr>В19-м веке пользовались популярностью спиртовые утюги, изобретенные в Германии. К утюгу прикреплялась металлическая коробочка со спиртом, который сгорая выделял необходимое количество тепла. Но в России утюг не прижился... Мужчины были против... Да и стоил утюг целых 10 рублей.  Комната с мебелью, отоплением и самоваром сдавалась в Москве за 5 рублей в  месяц, а  чугунный утюг стоил 1 рубль.</vt:lpstr>
      <vt:lpstr>Почти в то же время был изобретен газовый утюг - сложное сооружение, напоминавшее маленький заводик. Внутри корпуса располагалась горелка, соединенная с бачком, наполненным жидким топливом. Важной деталью был маленький вентилятор-насос. Он устанавливался на крышке утюга и вращался с помощью часовой пружины, которую заводили ключом перед глажкой. Предварительно бачок нагревали, вентилятор гнал пары, которые поступали в горелку. Оставалось поджечь пламя, и гладить.</vt:lpstr>
      <vt:lpstr>настоящая история создания утюга началась после изобретения электричества.</vt:lpstr>
      <vt:lpstr>Первый утюг, который нагревался с помощью электричества, появился только в 1903 году. А изобрел его Эрл Ричардсон.</vt:lpstr>
      <vt:lpstr>Спираль, нагревающая подошву, решила многие проблемы. Появились терморегуляторы... Для облегчения работы утюги снабжаются увлажнителями самых разных конструкций. В конце  19 века две дамы получили в Германии патент на утюг, к носу которого крепилась дополнительная площадка со стаканчиком, заполненным водой. В дне стакана было отверстие, которое закрывала пробка с длинной ручкой. При нажатии на ручку пробка открывалась ,и вода попадала на ткань. Некто Б. Кратц поступил проще: он прикрепил к ручке утюга резиновую грушу с мелкими отверстиями. Грушу заполняли водой. При необходимости сжимали рукой - вода брызгала, как из лейки.</vt:lpstr>
      <vt:lpstr>Казалось бы, бабушкин чугунный утюг пора сдавать в музей... Но   В Польше и сейчас ежегодно их выпускается несколько тысяч штук. Многие женщины с удовольствием пользуются такими утюгами из-за простоты, надежности и дешевизны.  </vt:lpstr>
      <vt:lpstr>но история утюга далеко не закончена. Ведь прежде чем обрести современный вид и стать ультрасовременным прибором — легким, эргономичным, эффективным и безопасным, утюг прошел долгий путь развития. И во все времена этот «снаряд для глаженья» был верным спутником человека, делая быт значительно комфортнее. А каким утюг станет в будущем — покажет время.</vt:lpstr>
      <vt:lpstr>Процесс глажения с годами стал более автоматизированным. Первый гладильный ручной пресс и пароманекен появились в США. Конструкции их постоянно совершенствуются. Сейчас уже действует гладильное оборудование с компьютерным управлением.</vt:lpstr>
      <vt:lpstr>Утюг- мышка. Гаджет 21 века</vt:lpstr>
      <vt:lpstr>Паровые манекены</vt:lpstr>
      <vt:lpstr>Гладильные прессы</vt:lpstr>
      <vt:lpstr>Спасибо за внимание </vt:lpstr>
      <vt:lpstr>Список использованной литературы и источников: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«Утюг через призму времени»</dc:title>
  <dc:creator>qwerta</dc:creator>
  <cp:lastModifiedBy>qwerta</cp:lastModifiedBy>
  <cp:revision>8</cp:revision>
  <dcterms:created xsi:type="dcterms:W3CDTF">2013-01-15T15:51:55Z</dcterms:created>
  <dcterms:modified xsi:type="dcterms:W3CDTF">2013-01-15T17:14:28Z</dcterms:modified>
</cp:coreProperties>
</file>