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57" r:id="rId3"/>
    <p:sldId id="283" r:id="rId4"/>
    <p:sldId id="258" r:id="rId5"/>
    <p:sldId id="269" r:id="rId6"/>
    <p:sldId id="259" r:id="rId7"/>
    <p:sldId id="273" r:id="rId8"/>
    <p:sldId id="268" r:id="rId9"/>
    <p:sldId id="284" r:id="rId10"/>
    <p:sldId id="265" r:id="rId11"/>
    <p:sldId id="274" r:id="rId12"/>
    <p:sldId id="266" r:id="rId13"/>
    <p:sldId id="270" r:id="rId14"/>
    <p:sldId id="277" r:id="rId15"/>
    <p:sldId id="267" r:id="rId16"/>
    <p:sldId id="278" r:id="rId17"/>
    <p:sldId id="260" r:id="rId18"/>
    <p:sldId id="275" r:id="rId19"/>
    <p:sldId id="279" r:id="rId20"/>
    <p:sldId id="28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3950" autoAdjust="0"/>
  </p:normalViewPr>
  <p:slideViewPr>
    <p:cSldViewPr>
      <p:cViewPr varScale="1">
        <p:scale>
          <a:sx n="65" d="100"/>
          <a:sy n="65" d="100"/>
        </p:scale>
        <p:origin x="-15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874B5A7-F567-40E4-B18D-E9E627DFB5C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09F53C-AE5A-48C7-8A5C-2BF235BAC6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36912"/>
            <a:ext cx="7408333" cy="34506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«Конкурсный вечер творчества юных в трех номинациях: «Юный художник», «Юный модельер», «Музыкально-поэтическая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Художественное коллективно-творческое дело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488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chemeClr val="tx2"/>
                </a:solidFill>
              </a:rPr>
              <a:t>Сошьют из бумаги не хуже портных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Одежду для офиса и выходных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                                                              Марине</a:t>
            </a:r>
            <a:r>
              <a:rPr lang="ru-RU" sz="2000" b="1" dirty="0">
                <a:solidFill>
                  <a:schemeClr val="tx2"/>
                </a:solidFill>
              </a:rPr>
              <a:t>, </a:t>
            </a:r>
            <a:r>
              <a:rPr lang="ru-RU" sz="2000" b="1" dirty="0" err="1" smtClean="0">
                <a:solidFill>
                  <a:schemeClr val="tx2"/>
                </a:solidFill>
              </a:rPr>
              <a:t>Надюше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>
                <a:solidFill>
                  <a:schemeClr val="tx2"/>
                </a:solidFill>
              </a:rPr>
              <a:t>и Галке,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                                                              А </a:t>
            </a:r>
            <a:r>
              <a:rPr lang="ru-RU" sz="2000" b="1" dirty="0">
                <a:solidFill>
                  <a:schemeClr val="tx2"/>
                </a:solidFill>
              </a:rPr>
              <a:t>брюки сошьют для </a:t>
            </a:r>
            <a:r>
              <a:rPr lang="ru-RU" sz="2000" b="1" dirty="0" smtClean="0">
                <a:solidFill>
                  <a:schemeClr val="tx2"/>
                </a:solidFill>
              </a:rPr>
              <a:t>Наталки…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5123" name="Picture 3" descr="D:\Работа\тематическая\КТД\фото\ДЕТИ РИСУЮТ\PICT03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0556" y="2946617"/>
            <a:ext cx="4159081" cy="321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060848"/>
            <a:ext cx="4464495" cy="3348371"/>
          </a:xfrm>
        </p:spPr>
      </p:pic>
    </p:spTree>
    <p:extLst>
      <p:ext uri="{BB962C8B-B14F-4D97-AF65-F5344CB8AC3E}">
        <p14:creationId xmlns:p14="http://schemas.microsoft.com/office/powerpoint/2010/main" val="41304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276872"/>
            <a:ext cx="3960441" cy="2970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 выкроить модное платье поможет чуть-чуть воспитатель</a:t>
            </a:r>
            <a:endParaRPr lang="ru-RU" sz="2800" b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5" y="2852936"/>
            <a:ext cx="4671423" cy="3503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2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4076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2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2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7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Какой </a:t>
            </a:r>
            <a:r>
              <a:rPr lang="ru-RU" sz="2700" b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не стоял бы в задаче барьер-</a:t>
            </a:r>
            <a:br>
              <a:rPr lang="ru-RU" sz="2700" b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700" b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Преодолеет его модельер</a:t>
            </a:r>
            <a:r>
              <a:rPr lang="ru-RU" sz="27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r>
              <a:rPr lang="ru-RU" sz="2700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700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700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                   </a:t>
            </a:r>
            <a:r>
              <a:rPr lang="ru-RU" sz="20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Будущий Юдашкин – Влад Солодкий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844824"/>
            <a:ext cx="6408712" cy="48065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397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700808"/>
            <a:ext cx="6624736" cy="49685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 зале просто овация – «Музыкально-поэтическая» номинация! Стихов приготовили много: Галя, Паша и Вова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356593"/>
            <a:ext cx="7272808" cy="5346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Снежана, Настя и Леша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33534" y="980728"/>
            <a:ext cx="4081331" cy="10081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И Ильиных Сережа</a:t>
            </a:r>
            <a:endParaRPr lang="ru-RU" sz="2000" dirty="0"/>
          </a:p>
          <a:p>
            <a:pPr algn="ctr"/>
            <a:endParaRPr lang="ru-RU" dirty="0"/>
          </a:p>
        </p:txBody>
      </p:sp>
      <p:pic>
        <p:nvPicPr>
          <p:cNvPr id="1026" name="Picture 2" descr="D:\Работа\тематическая\КТД\фото\ДЕТИ РИСУЮТ\PICT04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883157" cy="65108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2123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1628800"/>
            <a:ext cx="6408712" cy="48065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Вова Середа с вдохновением читает стихотворение…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99" y="2132856"/>
            <a:ext cx="5472608" cy="3384376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Ананьев Вадим под гитару </a:t>
            </a:r>
          </a:p>
          <a:p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Про детство поет и про маму.</a:t>
            </a:r>
          </a:p>
          <a:p>
            <a:endParaRPr lang="ru-RU" sz="1800" b="1" i="1" dirty="0" smtClean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 по секрету сказать  хочу вам,</a:t>
            </a:r>
          </a:p>
          <a:p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Стихи и мелодию пишет он сам.</a:t>
            </a:r>
          </a:p>
          <a:p>
            <a:endParaRPr lang="ru-RU" sz="1800" b="1" i="1" dirty="0" smtClean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Строчка за строчкой – </a:t>
            </a:r>
          </a:p>
          <a:p>
            <a:r>
              <a:rPr lang="ru-RU" sz="18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сложились в куплет,</a:t>
            </a:r>
          </a:p>
          <a:p>
            <a:endParaRPr lang="ru-RU" sz="1800" b="1" i="1" dirty="0" smtClean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 перед нами настоящий поэт!</a:t>
            </a:r>
            <a:endParaRPr lang="ru-RU" sz="1800" b="1" i="1" dirty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Выпускник 2013 года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6" name="Picture 2" descr="D:\Работа\тематическая\КТД\фото\ДЕТИ РИСУЮТ\PICT039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4576" y="1628800"/>
            <a:ext cx="3692632" cy="49235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7195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Жюри нелегко подвести здесь итог.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Каждый старался: ну, просто как мог!</a:t>
            </a: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700808"/>
            <a:ext cx="6500011" cy="4875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079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268760"/>
            <a:ext cx="6624736" cy="53131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Дипломы, подарки, конфеты получили ребята за это!</a:t>
            </a:r>
            <a:endParaRPr lang="ru-RU" sz="2000" b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4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996952"/>
            <a:ext cx="7408333" cy="216024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34" charset="-128"/>
              </a:rPr>
              <a:t>Мероприятие подготовила и провела: Савостикова Ольга Николаевна, воспитатель</a:t>
            </a:r>
            <a:endParaRPr lang="ru-RU" sz="3600" b="1" i="1" dirty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Государственное образовательное учреждение Тульской области «Донская общеобразовательная школа-интернат»</a:t>
            </a:r>
            <a:endParaRPr lang="ru-RU" sz="3200" b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62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628800"/>
            <a:ext cx="6624736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Губки бантиком, бровки домиком, </a:t>
            </a:r>
            <a:b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Всем до свидания от маленьких гномиков.</a:t>
            </a:r>
            <a:b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 головах у них сто тысяч «почему»,</a:t>
            </a:r>
            <a:b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Коллективно мы решаем: что к чему!!!</a:t>
            </a:r>
            <a:endParaRPr lang="ru-RU" sz="2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16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356992"/>
            <a:ext cx="7408333" cy="140160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10000"/>
                  </a:schemeClr>
                </a:solidFill>
              </a:rPr>
              <a:t>22 мая 2013 года</a:t>
            </a:r>
            <a:endParaRPr lang="ru-RU" sz="4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Дата проведения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6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060848"/>
            <a:ext cx="7632848" cy="4464496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Задачи:</a:t>
            </a:r>
          </a:p>
          <a:p>
            <a:endParaRPr lang="ru-RU" sz="5600" b="1" i="1" dirty="0" smtClean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56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</a:t>
            </a:r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Образовательная: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1.1. Расширить представление детей о «творчестве», «поэзии». 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1.2. Продолжить знакомство с разнообразием творческих жанров.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1.3. Получение познавательного материала через содержание 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 </a:t>
            </a:r>
            <a:r>
              <a:rPr lang="ru-RU" sz="56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стихотворений </a:t>
            </a:r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 песен.</a:t>
            </a:r>
          </a:p>
          <a:p>
            <a:endParaRPr lang="ru-RU" sz="5600" b="1" i="1" dirty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 Воспитательная: 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2.1. Способствовать воспитанию восприимчивости, благородства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  </a:t>
            </a:r>
            <a:r>
              <a:rPr lang="ru-RU" sz="56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души</a:t>
            </a:r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2.2. Обогащение внутреннего мира человека.</a:t>
            </a:r>
          </a:p>
          <a:p>
            <a:endParaRPr lang="ru-RU" sz="5600" b="1" i="1" dirty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3. Развивающая: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3.1. Способствовать развитию творческих способностей у детей через 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</a:t>
            </a:r>
            <a:r>
              <a:rPr lang="ru-RU" sz="56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</a:t>
            </a:r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активное участие их в различных номинациях.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3.2. Способствовать развитию интуиции и смекалки при отгадывании 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</a:t>
            </a:r>
            <a:r>
              <a:rPr lang="ru-RU" sz="56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</a:t>
            </a:r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загадок о цветах. Художественное воспроизведение цветов на </a:t>
            </a:r>
            <a:r>
              <a:rPr lang="ru-RU" sz="56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</a:t>
            </a: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56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  бумаге.</a:t>
            </a:r>
            <a:endParaRPr lang="ru-RU" sz="5600" b="1" i="1" dirty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56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</a:t>
            </a:r>
          </a:p>
          <a:p>
            <a:endParaRPr lang="ru-RU" i="1" dirty="0">
              <a:solidFill>
                <a:schemeClr val="tx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b="1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Цель </a:t>
            </a:r>
            <a:r>
              <a:rPr lang="ru-RU" sz="2000" b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КТД: </a:t>
            </a:r>
            <a:r>
              <a:rPr lang="ru-RU" sz="2000" b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развивать художественно-эстетические вкусы детей и взрослых. Укреплять тягу к духовной культуре, к искусству и потребность открывать прекрасное другим людям. Побуждать желание испробовать себя в творчестве.</a:t>
            </a:r>
          </a:p>
        </p:txBody>
      </p:sp>
    </p:spTree>
    <p:extLst>
      <p:ext uri="{BB962C8B-B14F-4D97-AF65-F5344CB8AC3E}">
        <p14:creationId xmlns:p14="http://schemas.microsoft.com/office/powerpoint/2010/main" val="34951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924944"/>
            <a:ext cx="7408333" cy="244827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«Скучен день до вечера, коли делать нечего…..»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Пословица не про нас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45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1700808"/>
            <a:ext cx="6480720" cy="4860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Юные таланты в ожидании своего звездного часа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418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6136" y="4329099"/>
            <a:ext cx="2952328" cy="1512168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У нас в интернате </a:t>
            </a:r>
          </a:p>
          <a:p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талантов не счесть:</a:t>
            </a:r>
          </a:p>
          <a:p>
            <a:pPr marL="0" indent="0">
              <a:buNone/>
            </a:pPr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танцоры,</a:t>
            </a:r>
            <a:r>
              <a:rPr lang="ru-RU" sz="1800" b="1" i="1" dirty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чтецы и</a:t>
            </a:r>
          </a:p>
          <a:p>
            <a:pPr marL="0" indent="0">
              <a:buNone/>
            </a:pPr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художники есть.</a:t>
            </a:r>
          </a:p>
        </p:txBody>
      </p:sp>
      <p:pic>
        <p:nvPicPr>
          <p:cNvPr id="1026" name="Picture 2" descr="D:\Работа\тематическая\КТД\фото\ДЕТИ РИСУЮТ\PICT03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376" y="339620"/>
            <a:ext cx="3986653" cy="298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Работа\тематическая\КТД\фото\ДЕТИ РИСУЮТ\PICT03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9978" y="188641"/>
            <a:ext cx="4584509" cy="314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Работа\тематическая\КТД\фото\ДЕТИ РИСУЮТ\PICT04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4775487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07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80920" cy="129614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Рисуют цветы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полевые,</a:t>
            </a:r>
          </a:p>
          <a:p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                      рисуют </a:t>
            </a:r>
            <a:r>
              <a:rPr lang="ru-RU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цветы городские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7063" y="1700808"/>
            <a:ext cx="6336704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та\тематическая\КТД\фото\ДЕТИ РИСУЮТ\PICT03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7778" y="3430102"/>
            <a:ext cx="4296459" cy="3222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Работа\тематическая\КТД\фото\ДЕТИ РИСУЮТ\PICT03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3001" y="195725"/>
            <a:ext cx="4266011" cy="3116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Работа\тематическая\КТД\фото\ДЕТИ РИСУЮТ\PICT034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386854"/>
            <a:ext cx="4308113" cy="3178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879" y="188640"/>
            <a:ext cx="4460255" cy="3048490"/>
          </a:xfrm>
        </p:spPr>
      </p:pic>
    </p:spTree>
    <p:extLst>
      <p:ext uri="{BB962C8B-B14F-4D97-AF65-F5344CB8AC3E}">
        <p14:creationId xmlns:p14="http://schemas.microsoft.com/office/powerpoint/2010/main" val="42583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 третий и пятый,</a:t>
            </a:r>
          </a:p>
          <a:p>
            <a:r>
              <a:rPr lang="ru-RU" dirty="0" smtClean="0"/>
              <a:t>Второй и четвертый</a:t>
            </a:r>
          </a:p>
          <a:p>
            <a:r>
              <a:rPr lang="ru-RU" dirty="0" smtClean="0"/>
              <a:t>Шестой и девятый</a:t>
            </a:r>
          </a:p>
          <a:p>
            <a:r>
              <a:rPr lang="ru-RU" dirty="0" smtClean="0"/>
              <a:t>Блеснуть всем охота. </a:t>
            </a:r>
          </a:p>
          <a:p>
            <a:r>
              <a:rPr lang="ru-RU" dirty="0" smtClean="0"/>
              <a:t>А главное – это  желание</a:t>
            </a:r>
          </a:p>
          <a:p>
            <a:r>
              <a:rPr lang="ru-RU" dirty="0" smtClean="0"/>
              <a:t>И по плечу любое задание.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 Целевая группа: дети младшего, среднего и старшего возраста </a:t>
            </a:r>
            <a:r>
              <a:rPr lang="ru-RU" sz="2400" dirty="0" smtClean="0"/>
              <a:t>(2, 2а</a:t>
            </a:r>
            <a:r>
              <a:rPr lang="ru-RU" sz="2400" dirty="0"/>
              <a:t>, 3, 3а,  4, 4а, 5, </a:t>
            </a:r>
            <a:r>
              <a:rPr lang="ru-RU" sz="2400" dirty="0" smtClean="0"/>
              <a:t>6а, 8а, 8б, 9). </a:t>
            </a:r>
            <a:r>
              <a:rPr lang="ru-RU" sz="2400" dirty="0"/>
              <a:t>Дети 2а, 3а, 4а, 6а</a:t>
            </a:r>
            <a:r>
              <a:rPr lang="ru-RU" sz="2400"/>
              <a:t>, </a:t>
            </a:r>
            <a:r>
              <a:rPr lang="ru-RU" sz="2400" smtClean="0"/>
              <a:t>8а, 8б </a:t>
            </a:r>
            <a:r>
              <a:rPr lang="ru-RU" sz="2400" dirty="0"/>
              <a:t>– с ограниченными 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20602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432</TotalTime>
  <Words>432</Words>
  <Application>Microsoft Office PowerPoint</Application>
  <PresentationFormat>Экран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Художественное коллективно-творческое дело</vt:lpstr>
      <vt:lpstr>Государственное образовательное учреждение Тульской области «Донская общеобразовательная школа-интернат»</vt:lpstr>
      <vt:lpstr>       Цель КТД: развивать художественно-эстетические вкусы детей и взрослых. Укреплять тягу к духовной культуре, к искусству и потребность открывать прекрасное другим людям. Побуждать желание испробовать себя в творчестве.</vt:lpstr>
      <vt:lpstr>Пословица не про нас …</vt:lpstr>
      <vt:lpstr>Юные таланты в ожидании своего звездного часа</vt:lpstr>
      <vt:lpstr>Презентация PowerPoint</vt:lpstr>
      <vt:lpstr>Презентация PowerPoint</vt:lpstr>
      <vt:lpstr>Презентация PowerPoint</vt:lpstr>
      <vt:lpstr> Целевая группа: дети младшего, среднего и старшего возраста (2, 2а, 3, 3а,  4, 4а, 5, 6а, 8а, 8б, 9). Дети 2а, 3а, 4а, 6а, 8а, 8б – с ограниченными возможностями здоровья.</vt:lpstr>
      <vt:lpstr>Сошьют из бумаги не хуже портных Одежду для офиса и выходных                                                               Марине, Надюше и Галке,                                                                А брюки сошьют для Наталки…</vt:lpstr>
      <vt:lpstr>А выкроить модное платье поможет чуть-чуть воспитатель</vt:lpstr>
      <vt:lpstr>  Какой не стоял бы в задаче барьер- Преодолеет его модельер.                                  Будущий Юдашкин – Влад Солодкий </vt:lpstr>
      <vt:lpstr>В зале просто овация – «Музыкально-поэтическая» номинация! Стихов приготовили много: Галя, Паша и Вова.</vt:lpstr>
      <vt:lpstr>Снежана, Настя и Леша</vt:lpstr>
      <vt:lpstr>Презентация PowerPoint</vt:lpstr>
      <vt:lpstr>Вова Середа с вдохновением читает стихотворение…</vt:lpstr>
      <vt:lpstr>Выпускник 2013 года.</vt:lpstr>
      <vt:lpstr>Жюри нелегко подвести здесь итог. Каждый старался: ну, просто как мог!</vt:lpstr>
      <vt:lpstr>Дипломы, подарки, конфеты получили ребята за это!</vt:lpstr>
      <vt:lpstr>Губки бантиком, бровки домиком,  Всем до свидания от маленьких гномиков. В головах у них сто тысяч «почему», Коллективно мы решаем: что к чему!!!</vt:lpstr>
      <vt:lpstr>Дата проведения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ArtVick</cp:lastModifiedBy>
  <cp:revision>50</cp:revision>
  <dcterms:created xsi:type="dcterms:W3CDTF">2014-03-12T20:35:57Z</dcterms:created>
  <dcterms:modified xsi:type="dcterms:W3CDTF">2014-03-25T17:04:02Z</dcterms:modified>
</cp:coreProperties>
</file>