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8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F40E-6068-41A5-B1A6-14834C842E16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96675-5BA7-450A-A984-D8AF95FB0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6800" y="1447800"/>
            <a:ext cx="7315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990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2514600"/>
            <a:ext cx="8382000" cy="6832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Социальный проект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воспитатель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Симбирская М. А.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2013 год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52400" y="0"/>
            <a:ext cx="8839200" cy="1349633"/>
          </a:xfrm>
          <a:prstGeom prst="horizontalScroll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Государственное казённое образовательное учреждение Ростовской области общеобразовательная школа-интернат основного общего образования</a:t>
            </a:r>
          </a:p>
          <a:p>
            <a:pPr algn="ctr"/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р.п. Шолоховский Белокалитвинского района 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Users\Сергей\Desktop\фотокопии\defaul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10000"/>
            <a:ext cx="1895475" cy="25003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АНАЛИТИЧЕСКИЙ, ДИАГНОСТИЧЕСКИЙ ЭТАП </a:t>
            </a:r>
          </a:p>
          <a:p>
            <a:pPr>
              <a:buNone/>
            </a:pP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Срок реализации этапа: 1-10 ноября 2013 г.</a:t>
            </a:r>
          </a:p>
          <a:p>
            <a:pPr>
              <a:buNone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 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данного этапа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нормативно-правовой базы.</a:t>
            </a:r>
          </a:p>
          <a:p>
            <a:pPr lvl="0"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и анализ научного, методического, информационного и технического обеспечения проекта.</a:t>
            </a:r>
          </a:p>
          <a:p>
            <a:pPr lvl="0"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осмысления всеми субъектами педагогического процесса целей и задач проекта.</a:t>
            </a:r>
          </a:p>
          <a:p>
            <a:pPr lvl="0"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коррективов в проектную инициативу.</a:t>
            </a:r>
          </a:p>
          <a:p>
            <a:pPr lvl="0">
              <a:buFont typeface="Wingdings" pitchFamily="2" charset="2"/>
              <a:buChar char="§"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опыта работы классных руководителей школы по данной тематике.</a:t>
            </a:r>
          </a:p>
          <a:p>
            <a:pPr lvl="0"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Накопление материалов для создания информационного банка данных по проблеме проекта.</a:t>
            </a:r>
          </a:p>
          <a:p>
            <a:pPr>
              <a:buFont typeface="Wingdings" pitchFamily="2" charset="2"/>
              <a:buChar char="§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деятельности творческой группы проекта.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400" i="1" dirty="0" smtClean="0"/>
          </a:p>
          <a:p>
            <a:endParaRPr lang="ru-RU" sz="2400" dirty="0" smtClean="0"/>
          </a:p>
          <a:p>
            <a:pPr lvl="0">
              <a:buFont typeface="Courier New" pitchFamily="49" charset="0"/>
              <a:buChar char="o"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400" y="228600"/>
            <a:ext cx="8839200" cy="7831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реализации данного проекта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2286000"/>
          <a:ext cx="88392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209800"/>
                <a:gridCol w="2362200"/>
                <a:gridCol w="3200400"/>
              </a:tblGrid>
              <a:tr h="8960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№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Основная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деятельность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Ответственные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Нормативно-правовое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обеспечение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177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деятельности аналитической группы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Клименко Л.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План работы группы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177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Изучение опыта работы классных руководителей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 классных руководителей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</a:t>
            </a:r>
            <a:r>
              <a:rPr lang="ru-RU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Организационное обеспечение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28600" y="2819400"/>
            <a:ext cx="8763000" cy="306734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План работы творческой группы проекта.</a:t>
            </a:r>
          </a:p>
          <a:p>
            <a:pPr lvl="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Повышение взаимопонимания между классными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руководителями.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152400"/>
            <a:ext cx="6705600" cy="19409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 эффективности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ОРГАНИЗАЦИОННО-ДЕЯТЕЛЬНОСТНЫЙ ЭТАП</a:t>
            </a:r>
            <a:r>
              <a:rPr lang="ru-RU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/>
              <a:t>      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реализации этапа</a:t>
            </a: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11-25 ноября 2013 г.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данного этапа</a:t>
            </a: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коммуникативные навыки учащихся, поддерживать доброжелательное общение в  продуктивной совместной деятельности с детьми, классным руководителем, родителями.</a:t>
            </a:r>
          </a:p>
          <a:p>
            <a:pPr lvl="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творческие способности учащихся через творческую, художественную деятельность, посредством оформления классных газет, написания сочинений и стихов  о матери.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76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Организационное обеспечение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15777"/>
          <a:ext cx="9144000" cy="604222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5932"/>
                <a:gridCol w="3389586"/>
                <a:gridCol w="2522482"/>
                <a:gridCol w="2286000"/>
              </a:tblGrid>
              <a:tr h="6210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№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 / п 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деятельность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97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положения о КТД (коллективном творческом деле) «Позволь пред именем твоим…»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Творческая группа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работы группы</a:t>
                      </a:r>
                      <a:endParaRPr kumimoji="0" lang="ru-RU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4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классных газет «Мамы разные нужны, мамы разные важны!» (1-9 классы)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Классные руководители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работы группы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13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3.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сочинений и стихов о маме (5-9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Кубанкина О. 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работы группы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4.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Оформление школы к празднику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 старшеклассников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работы группы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08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5.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классных часов, посвящённых празднику «День матери» (1-9 классы)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Классные руководители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27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6.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концертных номеров для праздничного общешкольного мероприятия (5-9 классы).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592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7.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праздника, написание сценария.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469423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 класс      Стрибулёва Г. Г.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класс      Слюсарева Н. 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класс      Балкунова Л. Д.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класс      Тютюнникова Н. 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класс      Кубанкина О. 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класс      Погребная Н. 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класс      Подоляко Е. 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 класс      Немченко В. 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 класс      Подольская Л. А.</a:t>
            </a:r>
          </a:p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2400" y="152400"/>
            <a:ext cx="8839200" cy="1922205"/>
          </a:xfrm>
          <a:prstGeom prst="horizontalScroll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тематических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классных часов</a:t>
            </a:r>
            <a:endParaRPr kumimoji="0" lang="ru-RU" sz="4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57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благоприятной среды для развития личности   учащихся.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Развитие у школьников интереса к   внеклассным мероприятиям.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Увеличение   числа родителей, посещающих внеклассные мероприятия.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Повышение активности работы классных руководителей.</a:t>
            </a:r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2400" y="0"/>
            <a:ext cx="8839200" cy="233118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ПРОГНОЗИРУЕМЫЕ РЕЗУЛЬТАТЫ: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b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</a:t>
            </a:r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ИТОГОВЫЙ ЭТАП</a:t>
            </a:r>
            <a: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реализации этапа: 25-26 ноября 2013  года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данного этапа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и проведение коллективного творческого дела «Позволь пред именем твоим…»</a:t>
            </a:r>
          </a:p>
          <a:p>
            <a:pPr lvl="0"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2743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819400"/>
                <a:gridCol w="2514600"/>
                <a:gridCol w="2057400"/>
              </a:tblGrid>
              <a:tr h="4660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№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п / 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деятельность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  номеров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художественной самодеятельности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Приглашение родителей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Классные руководители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вечера «Позволь пред именем твоим…»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38400"/>
            <a:ext cx="8686800" cy="38100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учащихся среднего звена в КТД «Позволь пред именем твоим…».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Участие большого числа родителей во внеклассном мероприятии.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Обобщение опыта работы и внесение его в школьный банк данных.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2400" y="0"/>
            <a:ext cx="8839200" cy="233118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ПРОГНОЗИРУЕМЫЕ</a:t>
            </a:r>
            <a:r>
              <a:rPr lang="ru-RU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2590800"/>
          </a:xfrm>
          <a:prstGeom prst="wave">
            <a:avLst>
              <a:gd name="adj1" fmla="val 12500"/>
              <a:gd name="adj2" fmla="val 25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Предполагаемая смета</a:t>
            </a:r>
            <a:br>
              <a:rPr lang="ru-RU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проекта</a:t>
            </a:r>
            <a:endParaRPr lang="ru-RU" sz="53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9800" y="2971800"/>
            <a:ext cx="5029200" cy="2590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Цветы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Ватман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Воздушные шарики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>
              <a:buFont typeface="Wingdings" pitchFamily="2" charset="2"/>
              <a:buChar char="Ø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Плакаты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Итого: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1280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67836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 детей целостное представление образа матери – хранительнице домашнего очага, играющей большую роль в жизни каждого человека. </a:t>
            </a:r>
          </a:p>
          <a:p>
            <a:pPr lvl="0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Углублять знания детей о культуре и традициях семейных взаимоотношений.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304800"/>
            <a:ext cx="579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201" y="228600"/>
            <a:ext cx="365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52400" y="1371600"/>
            <a:ext cx="8839200" cy="520993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Обогащать культурологические знания детей через знакомство с творчеством русских художников прошлых лет, историей, бытом русского народа; празднованиями как светских, так и духовных праздников.</a:t>
            </a: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Развивать творческие способности учащихся через творческую, художественную деятельность.</a:t>
            </a: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Развивать коммуникативные навыки детей, умение находить выход  из проблемных ситуаций; поддерживать доброжелательное общение в  продуктивной совместной деятельности.</a:t>
            </a:r>
          </a:p>
          <a:p>
            <a:pPr lvl="0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Воспитывать уважение к женщине, как человеку, дарующему жизнь, хранительнице домашнего очага, носительнице культурных ценностей этноса, цивилизации в целом.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 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8601" y="2362200"/>
            <a:ext cx="8763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рассчитан для учащихся 1-9 классов.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381000"/>
            <a:ext cx="8686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Адресная направленность: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685800" y="4419600"/>
            <a:ext cx="914400" cy="914400"/>
          </a:xfrm>
          <a:prstGeom prst="star12">
            <a:avLst>
              <a:gd name="adj" fmla="val 20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12-конечная звезда 5"/>
          <p:cNvSpPr/>
          <p:nvPr/>
        </p:nvSpPr>
        <p:spPr>
          <a:xfrm>
            <a:off x="7162800" y="4495800"/>
            <a:ext cx="914400" cy="914400"/>
          </a:xfrm>
          <a:prstGeom prst="star12">
            <a:avLst>
              <a:gd name="adj" fmla="val 18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91000"/>
            <a:ext cx="2381250" cy="24098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Солнце 6"/>
          <p:cNvSpPr/>
          <p:nvPr/>
        </p:nvSpPr>
        <p:spPr>
          <a:xfrm>
            <a:off x="6096000" y="594360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2057400" y="594360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152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задачи школы должны объединить два образовательно-воспитательных института – семью и школу, которые создают воспитывающую среду.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400" y="152400"/>
            <a:ext cx="8762999" cy="10215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Аннотация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590800"/>
            <a:ext cx="2628900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52400" y="4724400"/>
            <a:ext cx="876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Семью следует оценивать как активный субъект педагогического процесса, и сотрудничество семьи и школы нужно строить на основе идеи созидательной, гуманистической педагогики, на отношении к детству как особой эпохи в жизни человека, на общих задачах человека, способного реализовать себя в последующей жизни.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2690336"/>
            <a:ext cx="5791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Семья должна рассматриваться школой как один из наиболее значимых факторов, активно влияющий на становление личности с первых дней жизни человека.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9400" y="228600"/>
            <a:ext cx="6172200" cy="4038600"/>
          </a:xfrm>
        </p:spPr>
        <p:txBody>
          <a:bodyPr anchor="ctr"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семьи в жизни каждого человека трудно переоценить. Семья дает нам опору, поддержку, тепло, навыки общения, первые уроки любви. Она помогает нам развивать характер, учит преодолевать трудности и т. д. И чем семья благополучнее, чем больше в ней уделяется внимания каждому члену семьи и малышу в том числе, тем увереннее ребенок будет чувствовать себя в жизни.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2400" y="35052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Безусловно, самую важную роль в жизни каждого ребенка играют родители. Им дети подражают, на них хотят быть похожими. Однако отцовская и материнская любовь к ребенку не одинакова.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47244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Любовь матери — это безусловная любовь. Мама готова принять своего ребенка  любого (хорошего или плохого, здорового и больного и т. д.) и любит его только за то, что он есть. Неспособность матери так любить своего ребенка негативно сказывается на формировании его чувства собственного достоинства, самосознании ребенка и его способности любить.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52400" y="5105400"/>
            <a:ext cx="86868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Главная задача школы – поддержать авторитет родителей в глазах детей путем традиционных семейных праздников, одним из которых является День матери. 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524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Любовь отца не такая безусловная как материнская любовь, она более требовательна, однако не менее необходимая для развития ребенка. К маме ребенок приходит, чтобы его пожалели, поделиться с ней своими печалями и радостями. А с отцом он делится своими достижениями, ждет от него похвалы и одобрения, обращается за защитой.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Таким образом, характер в детском возрасте формируется благодаря двум составляющим – примеру матери и оценке отца.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2362199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Итак, отношения ребенка с мамой основываются на чувствах, а отношения с отцом — на поступках.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Довольно не просто разобраться в сложных отношениях детей и родителей. Можно только определить, что результатом любви родителей является ощущение ребенком чувства собственного достоинства, семейной близости, желания быть похожим на них.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514600"/>
            <a:ext cx="2085975" cy="2190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всем разнообразии культурных традиций, в мире не так много праздников, которые бы отмечались повсеместно, по всей планете. Но День Матери относится к тем праздникам, которые, в том или ином виде, есть в каждой стране, пусть даже и проходят в разные дни.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России официально День Матери отмечается лишь с 1998 года, когда указом Президента Российской Федерации Б. Н. Ельцина «О Дне матери» последнее воскресенье ноября было объявлено днем воздаяния должного материнскому труду и бескорыстной жертве ради блага своих детей.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Этот праздник, пожалуй, является самым тёплым, добрым и семейным среди тех, что отмечаются в России. Для каждого человека мама — самый главный человек в жизни.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 этому празднику невозможно относиться равнодушно. В этот день хочется дарить добро, нежность и ласку самым дорогим женщинам в жизни каждого человека – мамам.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Счастье и красота материнства во все века воспевались лучшими художниками и поэтами. И неслучайно - от того, насколько почитаема в государстве женщина, воспитывающая детей, можно определить степень культуры и благополучия общества. Счастливые дети растут в дружной семье и под опекой счастливой матери.</a:t>
            </a:r>
          </a:p>
          <a:p>
            <a:pPr algn="just">
              <a:buNone/>
            </a:pP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52400"/>
            <a:ext cx="8839200" cy="8512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400" b="1" i="0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Информационно-методическую  работу  со  школьниками и классными руководителями, выразившими  желание принять  участие  в  работе  по данному проекту.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Создание  учащимися  классных газет, посвящённых празднику «День матери».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Написание сочинений, стихов, посвящённых мамам.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Проведение  классных часов, встреч с  родителями, посвящённых празднику «День матери».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Проведение КТД с участием 5-9 классов «Позволь пред именем твоим…»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52400"/>
            <a:ext cx="8839200" cy="10215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предполагает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477</TotalTime>
  <Words>1329</Words>
  <PresentationFormat>Экран (4:3)</PresentationFormat>
  <Paragraphs>193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       Организационное обеспечение </vt:lpstr>
      <vt:lpstr>Слайд 12</vt:lpstr>
      <vt:lpstr>        ОРГАНИЗАЦИОННО-ДЕЯТЕЛЬНОСТНЫЙ ЭТАП </vt:lpstr>
      <vt:lpstr>                  Организационное обеспечение   </vt:lpstr>
      <vt:lpstr>Слайд 15</vt:lpstr>
      <vt:lpstr>Слайд 16</vt:lpstr>
      <vt:lpstr>                     ИТОГОВЫЙ ЭТАП </vt:lpstr>
      <vt:lpstr>Слайд 18</vt:lpstr>
      <vt:lpstr>         Предполагаемая смета                    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Сергей</cp:lastModifiedBy>
  <cp:revision>55</cp:revision>
  <dcterms:created xsi:type="dcterms:W3CDTF">2013-12-04T09:04:51Z</dcterms:created>
  <dcterms:modified xsi:type="dcterms:W3CDTF">2013-12-13T10:15:02Z</dcterms:modified>
</cp:coreProperties>
</file>