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2" r:id="rId3"/>
    <p:sldId id="273" r:id="rId4"/>
    <p:sldId id="261" r:id="rId5"/>
    <p:sldId id="256" r:id="rId6"/>
    <p:sldId id="274" r:id="rId7"/>
    <p:sldId id="271" r:id="rId8"/>
    <p:sldId id="257" r:id="rId9"/>
    <p:sldId id="262" r:id="rId10"/>
    <p:sldId id="258" r:id="rId11"/>
    <p:sldId id="263" r:id="rId12"/>
    <p:sldId id="264" r:id="rId13"/>
    <p:sldId id="265" r:id="rId14"/>
    <p:sldId id="267" r:id="rId15"/>
    <p:sldId id="268" r:id="rId16"/>
    <p:sldId id="269" r:id="rId17"/>
    <p:sldId id="270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353B2-71AD-4C9D-B511-1987FEF3C425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B2780-D591-4EDE-92AE-53DD74825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353B2-71AD-4C9D-B511-1987FEF3C425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B2780-D591-4EDE-92AE-53DD74825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353B2-71AD-4C9D-B511-1987FEF3C425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B2780-D591-4EDE-92AE-53DD74825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353B2-71AD-4C9D-B511-1987FEF3C425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B2780-D591-4EDE-92AE-53DD74825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353B2-71AD-4C9D-B511-1987FEF3C425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B2780-D591-4EDE-92AE-53DD74825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353B2-71AD-4C9D-B511-1987FEF3C425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B2780-D591-4EDE-92AE-53DD74825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353B2-71AD-4C9D-B511-1987FEF3C425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B2780-D591-4EDE-92AE-53DD74825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353B2-71AD-4C9D-B511-1987FEF3C425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B2780-D591-4EDE-92AE-53DD74825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353B2-71AD-4C9D-B511-1987FEF3C425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B2780-D591-4EDE-92AE-53DD74825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353B2-71AD-4C9D-B511-1987FEF3C425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B2780-D591-4EDE-92AE-53DD74825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353B2-71AD-4C9D-B511-1987FEF3C425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B2780-D591-4EDE-92AE-53DD74825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353B2-71AD-4C9D-B511-1987FEF3C425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B2780-D591-4EDE-92AE-53DD74825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1;&#1072;&#1088;&#1080;&#1089;&#1072;\Desktop\&#1057;&#1042;&#1040;&#1044;&#1068;&#1041;&#1040;%20%20&#1086;&#1089;&#1077;&#1090;&#1080;&#1085;&#1089;&#1082;&#1072;&#1103;\Apriori_-_Osetinskaya__(www.kavkazinfo.net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ариса\Desktop\Сказки\0_66a45_a20a0bda_X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233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63688" y="1340768"/>
            <a:ext cx="52565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ОСЕТИНСКАЯ   СВАДЬБА</a:t>
            </a:r>
            <a:endParaRPr lang="ru-RU" sz="54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Apriori_-_Osetinskaya__(www.kavkazinfo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Лариса\Desktop\Сказки\c6713ff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55101" cy="630932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Лариса\Desktop\Сказки\e26617654e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Лариса\Desktop\Сказки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771525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Лариса\Desktop\Сказки\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954"/>
            <a:ext cx="5724128" cy="6868954"/>
          </a:xfrm>
          <a:prstGeom prst="rect">
            <a:avLst/>
          </a:prstGeom>
          <a:noFill/>
        </p:spPr>
      </p:pic>
      <p:pic>
        <p:nvPicPr>
          <p:cNvPr id="10243" name="Picture 3" descr="C:\Users\Лариса\Desktop\АНИМАШКИ\bird43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132856"/>
            <a:ext cx="3078963" cy="288032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Лариса\Desktop\Сказки\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4191953" cy="6858000"/>
          </a:xfrm>
          <a:prstGeom prst="rect">
            <a:avLst/>
          </a:prstGeom>
          <a:noFill/>
        </p:spPr>
      </p:pic>
      <p:pic>
        <p:nvPicPr>
          <p:cNvPr id="5" name="Picture 2" descr="C:\Users\Лариса\Desktop\Сказки\ррр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-118914"/>
            <a:ext cx="4644008" cy="697691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ru-RU" dirty="0" smtClean="0"/>
              <a:t>Поделиться Поделиться</a:t>
            </a:r>
            <a:endParaRPr lang="ru-RU" dirty="0"/>
          </a:p>
        </p:txBody>
      </p:sp>
      <p:pic>
        <p:nvPicPr>
          <p:cNvPr id="13315" name="Picture 3" descr="C:\Users\Лариса\Desktop\Сказки\ррр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4572000" cy="6858000"/>
          </a:xfrm>
          <a:prstGeom prst="rect">
            <a:avLst/>
          </a:prstGeom>
          <a:noFill/>
        </p:spPr>
      </p:pic>
      <p:pic>
        <p:nvPicPr>
          <p:cNvPr id="13316" name="Picture 4" descr="C:\Users\Лариса\Desktop\Сказки\73887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772816"/>
            <a:ext cx="2736558" cy="364874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Лариса\Desktop\Сказки\_37_20110926_10094582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62851" cy="609329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Лариса\Desktop\Сказки\x_2921ff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4564430" cy="6858000"/>
          </a:xfrm>
          <a:prstGeom prst="rect">
            <a:avLst/>
          </a:prstGeom>
          <a:noFill/>
        </p:spPr>
      </p:pic>
      <p:pic>
        <p:nvPicPr>
          <p:cNvPr id="15363" name="Picture 3" descr="C:\Users\Лариса\Desktop\Сказки\ros00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060848"/>
            <a:ext cx="3333750" cy="33337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ариса\Desktop\Сказки\42808364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988840"/>
            <a:ext cx="5175409" cy="439248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76544" y="692696"/>
            <a:ext cx="6390917" cy="92333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ЖЕЛАЕМ    СЧАСТЬЯ!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g-fotki.yandex.ru/get/5908/142117197.0/0_891e0_f7343683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84" y="0"/>
            <a:ext cx="912801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img-fotki.yandex.ru/get/3208/psylingua.0/0_48ce_89133fd2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77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ариса\Desktop\Сказки\1333484221_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3705875" cy="4941168"/>
          </a:xfrm>
          <a:prstGeom prst="rect">
            <a:avLst/>
          </a:prstGeom>
          <a:noFill/>
        </p:spPr>
      </p:pic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9476" y="0"/>
            <a:ext cx="5434524" cy="600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C:\Users\Лариса\Desktop\Сказки\noten11gi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3" y="230405"/>
            <a:ext cx="2832314" cy="1614419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ариса\Desktop\Сказки\AyyXPUrYoX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3086" y="0"/>
            <a:ext cx="6630914" cy="6858000"/>
          </a:xfrm>
          <a:prstGeom prst="rect">
            <a:avLst/>
          </a:prstGeom>
          <a:noFill/>
        </p:spPr>
      </p:pic>
      <p:pic>
        <p:nvPicPr>
          <p:cNvPr id="1026" name="Picture 2" descr="C:\Users\Лариса\Desktop\Сказки\0_7422e_30c67a_XL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49080"/>
            <a:ext cx="2376264" cy="2376264"/>
          </a:xfrm>
          <a:prstGeom prst="rect">
            <a:avLst/>
          </a:prstGeom>
          <a:noFill/>
        </p:spPr>
      </p:pic>
      <p:pic>
        <p:nvPicPr>
          <p:cNvPr id="1027" name="Picture 3" descr="C:\Users\Лариса\Desktop\Сказки\s1001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18" y="548680"/>
            <a:ext cx="2075779" cy="194421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2770" name="Picture 2" descr="http://www.labeltest.com/images/1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925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Лариса\Desktop\Сказки\10248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54247" cy="6381328"/>
          </a:xfrm>
          <a:prstGeom prst="rect">
            <a:avLst/>
          </a:prstGeom>
          <a:noFill/>
        </p:spPr>
      </p:pic>
      <p:pic>
        <p:nvPicPr>
          <p:cNvPr id="2050" name="Picture 2" descr="C:\Users\Лариса\Desktop\Сказки\23208275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5085184"/>
            <a:ext cx="1328936" cy="132893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Лариса\Desktop\Сказки\_600_600_90_143967091816542411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7020272" cy="684476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Лариса\Desktop\Сказки\a2e7d96dd8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29929" cy="6858000"/>
          </a:xfrm>
          <a:prstGeom prst="rect">
            <a:avLst/>
          </a:prstGeom>
          <a:noFill/>
        </p:spPr>
      </p:pic>
      <p:pic>
        <p:nvPicPr>
          <p:cNvPr id="1026" name="Picture 2" descr="C:\Users\Лариса\Desktop\АНИМАШКИ\Horse2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3" y="4455113"/>
            <a:ext cx="2880321" cy="2160241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7</Words>
  <Application>Microsoft Office PowerPoint</Application>
  <PresentationFormat>Экран (4:3)</PresentationFormat>
  <Paragraphs>3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Лариса</cp:lastModifiedBy>
  <cp:revision>16</cp:revision>
  <dcterms:created xsi:type="dcterms:W3CDTF">2012-11-23T18:01:15Z</dcterms:created>
  <dcterms:modified xsi:type="dcterms:W3CDTF">2012-11-23T19:55:44Z</dcterms:modified>
</cp:coreProperties>
</file>