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AF88-3A53-44B9-B2E4-E3CFE4858288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19BB-EF56-4265-BDA8-E1E2D6852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9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AF88-3A53-44B9-B2E4-E3CFE4858288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19BB-EF56-4265-BDA8-E1E2D6852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3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Блюда из круп и макаронных изделий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8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chemeClr val="bg1"/>
                </a:solidFill>
              </a:rPr>
              <a:t>Злаковые культуры и виды круп, получаемых из них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Первичная обработка круп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Пищевая ценность круп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Макаронные изделия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3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Виды макаронных изделий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9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Способы варки 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Схема приготовления каши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6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Блюда из круп и макаронных изделий</vt:lpstr>
      <vt:lpstr>Злаковые культуры и виды круп, получаемых из них</vt:lpstr>
      <vt:lpstr>Первичная обработка круп</vt:lpstr>
      <vt:lpstr>Пищевая ценность круп</vt:lpstr>
      <vt:lpstr>Макаронные изделия</vt:lpstr>
      <vt:lpstr>Виды макаронных изделий</vt:lpstr>
      <vt:lpstr>Способы варки </vt:lpstr>
      <vt:lpstr>Схема приготовления каши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Блюда из круп и макаронных изделий</dc:title>
  <dc:creator>Виктор</dc:creator>
  <cp:lastModifiedBy>Виктор</cp:lastModifiedBy>
  <cp:revision>1</cp:revision>
  <dcterms:created xsi:type="dcterms:W3CDTF">2013-01-13T01:22:25Z</dcterms:created>
  <dcterms:modified xsi:type="dcterms:W3CDTF">2013-01-13T01:22:25Z</dcterms:modified>
</cp:coreProperties>
</file>