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4347" y="285728"/>
            <a:ext cx="87996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Хранить ножницы </a:t>
            </a:r>
            <a:r>
              <a:rPr lang="ru-RU" sz="3200" dirty="0" smtClean="0">
                <a:solidFill>
                  <a:srgbClr val="66FFFF"/>
                </a:solidFill>
              </a:rPr>
              <a:t>нужно в определённом месте!</a:t>
            </a:r>
            <a:endParaRPr lang="ru-RU" sz="3200" dirty="0">
              <a:solidFill>
                <a:srgbClr val="66FFFF"/>
              </a:solidFill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714348" y="1428736"/>
            <a:ext cx="800102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а) нужно в определённом месте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б) можно, где попало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в) нужно в раковине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428604"/>
            <a:ext cx="84809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Передавать ножницы нужно </a:t>
            </a:r>
            <a:r>
              <a:rPr lang="ru-RU" sz="3200" dirty="0" smtClean="0">
                <a:solidFill>
                  <a:srgbClr val="66FFFF"/>
                </a:solidFill>
              </a:rPr>
              <a:t>кольцами вперёд!</a:t>
            </a:r>
            <a:endParaRPr lang="ru-RU" sz="3200" dirty="0">
              <a:solidFill>
                <a:srgbClr val="66FFFF"/>
              </a:solidFill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785786" y="1357298"/>
            <a:ext cx="785818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а)</a:t>
            </a:r>
            <a:r>
              <a:rPr lang="ru-RU" sz="4800" dirty="0" smtClean="0">
                <a:solidFill>
                  <a:srgbClr val="002060"/>
                </a:solidFill>
                <a:ea typeface="Times New Roman" pitchFamily="18" charset="0"/>
                <a:cs typeface="Arial" pitchFamily="34" charset="0"/>
              </a:rPr>
              <a:t> так, чтобы никто не </a:t>
            </a:r>
            <a:r>
              <a:rPr lang="ru-RU" sz="4800" dirty="0" smtClean="0">
                <a:solidFill>
                  <a:srgbClr val="002060"/>
                </a:solidFill>
                <a:ea typeface="Times New Roman" pitchFamily="18" charset="0"/>
                <a:cs typeface="Arial" pitchFamily="34" charset="0"/>
              </a:rPr>
              <a:t>видел</a:t>
            </a:r>
            <a:endParaRPr lang="ru-RU" sz="4800" dirty="0" smtClean="0">
              <a:solidFill>
                <a:srgbClr val="002060"/>
              </a:solidFill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б) кидая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в) </a:t>
            </a:r>
            <a:r>
              <a:rPr lang="ru-RU" sz="4800" dirty="0" smtClean="0">
                <a:solidFill>
                  <a:srgbClr val="002060"/>
                </a:solidFill>
                <a:ea typeface="Times New Roman" pitchFamily="18" charset="0"/>
                <a:cs typeface="Arial" pitchFamily="34" charset="0"/>
              </a:rPr>
              <a:t>кольцами вперёд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57166"/>
            <a:ext cx="8759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</a:rPr>
              <a:t>Пользоваться ножницами </a:t>
            </a:r>
            <a:r>
              <a:rPr lang="ru-RU" sz="3600" dirty="0" smtClean="0">
                <a:solidFill>
                  <a:srgbClr val="66FFFF"/>
                </a:solidFill>
              </a:rPr>
              <a:t>надо осторожно!</a:t>
            </a:r>
            <a:endParaRPr lang="ru-RU" sz="3600" dirty="0">
              <a:solidFill>
                <a:srgbClr val="66FFFF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1785926"/>
            <a:ext cx="992988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а) можно и с закрытыми глазами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б) надо осторожно!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Arial" pitchFamily="34" charset="0"/>
              </a:rPr>
              <a:t>в) и танцевать можно одновременно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85918" y="357166"/>
            <a:ext cx="56571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</a:rPr>
              <a:t>Нельзя резать </a:t>
            </a:r>
            <a:r>
              <a:rPr lang="ru-RU" sz="4400" dirty="0" smtClean="0">
                <a:solidFill>
                  <a:srgbClr val="66FFFF"/>
                </a:solidFill>
              </a:rPr>
              <a:t>на ходу!</a:t>
            </a:r>
            <a:endParaRPr lang="ru-RU" sz="4400" dirty="0">
              <a:solidFill>
                <a:srgbClr val="66FF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928794" y="1714488"/>
            <a:ext cx="503048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002060"/>
                </a:solidFill>
              </a:rPr>
              <a:t>а) на ходу</a:t>
            </a:r>
          </a:p>
          <a:p>
            <a:endParaRPr lang="ru-RU" sz="4800" dirty="0" smtClean="0">
              <a:solidFill>
                <a:srgbClr val="002060"/>
              </a:solidFill>
            </a:endParaRPr>
          </a:p>
          <a:p>
            <a:r>
              <a:rPr lang="ru-RU" sz="4800" dirty="0" smtClean="0">
                <a:solidFill>
                  <a:srgbClr val="002060"/>
                </a:solidFill>
              </a:rPr>
              <a:t>б) самостоятельно</a:t>
            </a:r>
          </a:p>
          <a:p>
            <a:endParaRPr lang="ru-RU" sz="4800" dirty="0" smtClean="0">
              <a:solidFill>
                <a:srgbClr val="002060"/>
              </a:solidFill>
            </a:endParaRPr>
          </a:p>
          <a:p>
            <a:r>
              <a:rPr lang="ru-RU" sz="4800" dirty="0" smtClean="0">
                <a:solidFill>
                  <a:srgbClr val="002060"/>
                </a:solidFill>
              </a:rPr>
              <a:t>в) у всех на виду</a:t>
            </a:r>
            <a:endParaRPr lang="ru-RU" sz="4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Экран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</dc:creator>
  <cp:lastModifiedBy>Маша</cp:lastModifiedBy>
  <cp:revision>1</cp:revision>
  <dcterms:created xsi:type="dcterms:W3CDTF">2012-12-04T18:11:55Z</dcterms:created>
  <dcterms:modified xsi:type="dcterms:W3CDTF">2012-12-04T19:30:34Z</dcterms:modified>
</cp:coreProperties>
</file>