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9" r:id="rId5"/>
    <p:sldId id="262" r:id="rId6"/>
    <p:sldId id="263" r:id="rId7"/>
    <p:sldId id="270" r:id="rId8"/>
    <p:sldId id="264" r:id="rId9"/>
    <p:sldId id="271" r:id="rId10"/>
    <p:sldId id="265" r:id="rId11"/>
    <p:sldId id="266" r:id="rId12"/>
    <p:sldId id="272" r:id="rId13"/>
    <p:sldId id="267" r:id="rId14"/>
    <p:sldId id="259" r:id="rId15"/>
    <p:sldId id="268" r:id="rId16"/>
    <p:sldId id="273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24744"/>
            <a:ext cx="5580112" cy="3456384"/>
          </a:xfrm>
        </p:spPr>
        <p:txBody>
          <a:bodyPr>
            <a:normAutofit/>
          </a:bodyPr>
          <a:lstStyle/>
          <a:p>
            <a:r>
              <a:rPr lang="ru-RU" sz="6000" b="1" i="1" u="sng" dirty="0" smtClean="0">
                <a:solidFill>
                  <a:srgbClr val="FF0000"/>
                </a:solidFill>
              </a:rPr>
              <a:t>Музыка и мои</a:t>
            </a:r>
            <a:r>
              <a:rPr lang="ru-RU" sz="6000" b="1" i="1" dirty="0" smtClean="0">
                <a:solidFill>
                  <a:srgbClr val="FF0000"/>
                </a:solidFill>
              </a:rPr>
              <a:t>        </a:t>
            </a:r>
            <a:r>
              <a:rPr lang="ru-RU" sz="6000" b="1" i="1" u="sng" dirty="0" smtClean="0">
                <a:solidFill>
                  <a:srgbClr val="FF0000"/>
                </a:solidFill>
              </a:rPr>
              <a:t>ученики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90" y="260648"/>
            <a:ext cx="3456384" cy="4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1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370">
        <p14:glitter pattern="hexagon"/>
      </p:transition>
    </mc:Choice>
    <mc:Fallback xmlns="">
      <p:transition spd="slow" advTm="43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5004048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83792"/>
            <a:ext cx="3923783" cy="54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92">
        <p:blinds dir="vert"/>
      </p:transition>
    </mc:Choice>
    <mc:Fallback xmlns="">
      <p:transition spd="slow" advTm="3092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" y="70921"/>
            <a:ext cx="4608512" cy="3273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44097"/>
            <a:ext cx="45720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34854"/>
      </p:ext>
    </p:extLst>
  </p:cSld>
  <p:clrMapOvr>
    <a:masterClrMapping/>
  </p:clrMapOvr>
  <p:transition spd="slow" advTm="3107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0567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rgbClr val="00B050"/>
                </a:solidFill>
                <a:cs typeface="Aharoni" pitchFamily="2" charset="-79"/>
              </a:rPr>
              <a:t>"Любите и изучайте  Великое Искусство Музыки. Оно откроет вам целый мир высоких </a:t>
            </a:r>
            <a:r>
              <a:rPr lang="ru-RU" sz="4000" b="1" u="sng" dirty="0" smtClean="0">
                <a:solidFill>
                  <a:srgbClr val="00B050"/>
                </a:solidFill>
                <a:cs typeface="Aharoni" pitchFamily="2" charset="-79"/>
              </a:rPr>
              <a:t>чувств, </a:t>
            </a:r>
            <a:r>
              <a:rPr lang="ru-RU" sz="4000" b="1" u="sng" dirty="0">
                <a:solidFill>
                  <a:srgbClr val="00B050"/>
                </a:solidFill>
                <a:cs typeface="Aharoni" pitchFamily="2" charset="-79"/>
              </a:rPr>
              <a:t>страстей, мыслей. Оно сделает вас духовно богаче , чище, совершеннее. Вы </a:t>
            </a:r>
            <a:r>
              <a:rPr lang="ru-RU" sz="4000" b="1" u="sng" dirty="0" err="1">
                <a:solidFill>
                  <a:srgbClr val="00B050"/>
                </a:solidFill>
                <a:cs typeface="Aharoni" pitchFamily="2" charset="-79"/>
              </a:rPr>
              <a:t>увидете</a:t>
            </a:r>
            <a:r>
              <a:rPr lang="ru-RU" sz="4000" b="1" u="sng" dirty="0">
                <a:solidFill>
                  <a:srgbClr val="00B050"/>
                </a:solidFill>
                <a:cs typeface="Aharoni" pitchFamily="2" charset="-79"/>
              </a:rPr>
              <a:t> жизнь в иных тонах и красках</a:t>
            </a:r>
            <a:r>
              <a:rPr lang="ru-RU" sz="4000" b="1" dirty="0">
                <a:solidFill>
                  <a:srgbClr val="00B050"/>
                </a:solidFill>
                <a:cs typeface="Aharoni" pitchFamily="2" charset="-79"/>
              </a:rPr>
              <a:t>"  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(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Д.Д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.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Шостакович)</a:t>
            </a:r>
          </a:p>
          <a:p>
            <a:r>
              <a:rPr lang="ru-RU" sz="4000" b="1" dirty="0">
                <a:solidFill>
                  <a:srgbClr val="00B050"/>
                </a:solidFill>
                <a:cs typeface="Aharoni" pitchFamily="2" charset="-79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599430"/>
      </p:ext>
    </p:extLst>
  </p:cSld>
  <p:clrMapOvr>
    <a:masterClrMapping/>
  </p:clrMapOvr>
  <p:transition spd="slow" advTm="1723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4716016" cy="3284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6632"/>
            <a:ext cx="467854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18">
        <p:blinds dir="vert"/>
      </p:transition>
    </mc:Choice>
    <mc:Fallback xmlns="">
      <p:transition spd="slow" advTm="241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3672408" cy="43924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Павлова  Даша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0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923">
        <p14:reveal/>
      </p:transition>
    </mc:Choice>
    <mc:Fallback xmlns="">
      <p:transition spd="slow" advTm="29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4704"/>
            <a:ext cx="532859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10">
        <p:split orient="vert"/>
      </p:transition>
    </mc:Choice>
    <mc:Fallback xmlns="">
      <p:transition spd="slow" advTm="281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Pictures\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381328" cy="56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75"/>
    </mc:Choice>
    <mc:Fallback xmlns="">
      <p:transition spd="slow" advTm="1527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мила\AppData\Local\Microsoft\Windows\Temporary Internet Files\Content.IE5\B1IVJV1C\MC9004417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00" y="961781"/>
            <a:ext cx="75240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4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692">
        <p:dissolve/>
      </p:transition>
    </mc:Choice>
    <mc:Fallback xmlns="">
      <p:transition spd="slow" advTm="669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620688"/>
            <a:ext cx="6768752" cy="4032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7030A0"/>
                </a:solidFill>
              </a:rPr>
              <a:t> </a:t>
            </a:r>
            <a:r>
              <a:rPr lang="ru-RU" sz="6000" i="1" dirty="0" smtClean="0">
                <a:solidFill>
                  <a:srgbClr val="7030A0"/>
                </a:solidFill>
              </a:rPr>
              <a:t>Мои ученики и рояль- моя профессия- часть жизни!</a:t>
            </a:r>
            <a:endParaRPr lang="ru-RU" sz="6000" i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3645024"/>
            <a:ext cx="3528395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8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375">
        <p14:doors dir="vert"/>
      </p:transition>
    </mc:Choice>
    <mc:Fallback xmlns="">
      <p:transition spd="slow" advTm="43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2808312" cy="3923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6493" y="3302622"/>
            <a:ext cx="3923700" cy="2736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3024336" cy="41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397">
        <p14:reveal/>
      </p:transition>
    </mc:Choice>
    <mc:Fallback xmlns="">
      <p:transition spd="slow" advTm="43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25658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«Зажечь, заразить» ребенка желанием овладеть языком музыки - главная из первоначальных задач педагога!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А.Артоболевская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935">
        <p14:reveal/>
      </p:transition>
    </mc:Choice>
    <mc:Fallback xmlns="">
      <p:transition spd="slow" advTm="59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53036"/>
            <a:ext cx="4138217" cy="2844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27" y="476672"/>
            <a:ext cx="4462105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54">
        <p14:reveal/>
      </p:transition>
    </mc:Choice>
    <mc:Fallback xmlns="">
      <p:transition spd="slow" advTm="42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5"/>
            <a:ext cx="4608512" cy="31683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61" y="3429000"/>
            <a:ext cx="4896544" cy="33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888">
        <p14:reveal/>
      </p:transition>
    </mc:Choice>
    <mc:Fallback xmlns="">
      <p:transition spd="slow" advTm="38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980" y="1268760"/>
            <a:ext cx="9143999" cy="39296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Музыка - единственный всемирный язык, его не надо переводить, на нем душа говорит с душою. </a:t>
            </a:r>
            <a:r>
              <a:rPr lang="ru-RU" sz="4800" b="1" dirty="0" smtClean="0">
                <a:solidFill>
                  <a:srgbClr val="002060"/>
                </a:solidFill>
              </a:rPr>
              <a:t>                          (</a:t>
            </a:r>
            <a:r>
              <a:rPr lang="ru-RU" sz="4800" b="1" dirty="0">
                <a:solidFill>
                  <a:srgbClr val="002060"/>
                </a:solidFill>
              </a:rPr>
              <a:t>Бертольд Ауэрбах) </a:t>
            </a:r>
            <a:endParaRPr lang="ru-RU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432">
        <p14:reveal/>
      </p:transition>
    </mc:Choice>
    <mc:Fallback xmlns="">
      <p:transition spd="slow" advTm="64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104456" cy="4392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46" y="188640"/>
            <a:ext cx="36576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0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439">
        <p14:reveal/>
      </p:transition>
    </mc:Choice>
    <mc:Fallback xmlns="">
      <p:transition spd="slow" advTm="34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cs typeface="Aharoni" pitchFamily="2" charset="-79"/>
              </a:rPr>
              <a:t>  "</a:t>
            </a:r>
            <a:r>
              <a:rPr lang="ru-RU" sz="3600" b="1" dirty="0">
                <a:solidFill>
                  <a:srgbClr val="C00000"/>
                </a:solidFill>
                <a:cs typeface="Aharoni" pitchFamily="2" charset="-79"/>
              </a:rPr>
              <a:t>Интерес к музыке, увлеченность музыкой, любовь к ней  </a:t>
            </a:r>
            <a:r>
              <a:rPr lang="ru-RU" sz="3600" b="1" dirty="0" smtClean="0">
                <a:solidFill>
                  <a:srgbClr val="C00000"/>
                </a:solidFill>
                <a:cs typeface="Aharoni" pitchFamily="2" charset="-79"/>
              </a:rPr>
              <a:t>- </a:t>
            </a:r>
            <a:r>
              <a:rPr lang="ru-RU" sz="3600" b="1" dirty="0">
                <a:solidFill>
                  <a:srgbClr val="C00000"/>
                </a:solidFill>
                <a:cs typeface="Aharoni" pitchFamily="2" charset="-79"/>
              </a:rPr>
              <a:t>обязательные условия для того, чтобы она широко раскрыла и подарила детям свою красоту, для того чтобы она могла выполнять свою воспитательную и познавательную роль."                       </a:t>
            </a:r>
            <a:r>
              <a:rPr lang="ru-RU" sz="3600" b="1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</a:p>
          <a:p>
            <a:r>
              <a:rPr lang="ru-RU" sz="3600" b="1" dirty="0" smtClean="0">
                <a:solidFill>
                  <a:srgbClr val="C00000"/>
                </a:solidFill>
                <a:cs typeface="Aharoni" pitchFamily="2" charset="-79"/>
              </a:rPr>
              <a:t>                            </a:t>
            </a:r>
            <a:r>
              <a:rPr lang="ru-RU" sz="3600" b="1" dirty="0" smtClean="0">
                <a:solidFill>
                  <a:srgbClr val="0070C0"/>
                </a:solidFill>
                <a:cs typeface="Aharoni" pitchFamily="2" charset="-79"/>
              </a:rPr>
              <a:t>( </a:t>
            </a:r>
            <a:r>
              <a:rPr lang="ru-RU" sz="3600" b="1" dirty="0">
                <a:solidFill>
                  <a:srgbClr val="0070C0"/>
                </a:solidFill>
                <a:cs typeface="Aharoni" pitchFamily="2" charset="-79"/>
              </a:rPr>
              <a:t>Д.Б. </a:t>
            </a:r>
            <a:r>
              <a:rPr lang="ru-RU" sz="3600" b="1" dirty="0" err="1">
                <a:solidFill>
                  <a:srgbClr val="0070C0"/>
                </a:solidFill>
                <a:cs typeface="Aharoni" pitchFamily="2" charset="-79"/>
              </a:rPr>
              <a:t>Кабалевский</a:t>
            </a:r>
            <a:r>
              <a:rPr lang="ru-RU" sz="3600" b="1" dirty="0">
                <a:solidFill>
                  <a:srgbClr val="0070C0"/>
                </a:solidFill>
                <a:cs typeface="Aharoni" pitchFamily="2" charset="-79"/>
              </a:rPr>
              <a:t>).</a:t>
            </a:r>
            <a:r>
              <a:rPr lang="ru-RU" sz="3600" dirty="0">
                <a:solidFill>
                  <a:srgbClr val="0070C0"/>
                </a:solidFill>
              </a:rPr>
              <a:t> </a:t>
            </a:r>
            <a:r>
              <a:rPr lang="ru-RU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89671337"/>
      </p:ext>
    </p:extLst>
  </p:cSld>
  <p:clrMapOvr>
    <a:masterClrMapping/>
  </p:clrMapOvr>
  <p:transition spd="slow" advTm="12498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E1E1E1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243</TotalTime>
  <Words>71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Музыка и мои        ученики</vt:lpstr>
      <vt:lpstr>Презентация PowerPoint</vt:lpstr>
      <vt:lpstr>Презентация PowerPoint</vt:lpstr>
      <vt:lpstr>«Зажечь, заразить» ребенка желанием овладеть языком музыки - главная из первоначальных задач педагога! А.Артоболевская.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Павлова  Даша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Ученики</dc:title>
  <dc:creator>Людмила</dc:creator>
  <cp:lastModifiedBy>Пользователь Windows</cp:lastModifiedBy>
  <cp:revision>65</cp:revision>
  <dcterms:created xsi:type="dcterms:W3CDTF">2014-03-13T03:52:38Z</dcterms:created>
  <dcterms:modified xsi:type="dcterms:W3CDTF">2014-11-01T12:36:23Z</dcterms:modified>
</cp:coreProperties>
</file>