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1236" y="22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6F344-44BC-4B66-A1D1-99E8AD8BD916}" type="datetimeFigureOut">
              <a:rPr lang="ru-RU" smtClean="0"/>
              <a:pPr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89710-9647-4764-9E2D-93B541586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658" y="347533"/>
            <a:ext cx="5829300" cy="11281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</a:rPr>
              <a:t>Игольница</a:t>
            </a: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лоскутная техника </a:t>
            </a:r>
            <a:endParaRPr lang="ru-RU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цветок.jpg"/>
          <p:cNvPicPr>
            <a:picLocks noChangeAspect="1"/>
          </p:cNvPicPr>
          <p:nvPr/>
        </p:nvPicPr>
        <p:blipFill>
          <a:blip r:embed="rId3" cstate="print"/>
          <a:srcRect l="16010"/>
          <a:stretch>
            <a:fillRect/>
          </a:stretch>
        </p:blipFill>
        <p:spPr>
          <a:xfrm>
            <a:off x="404664" y="2555776"/>
            <a:ext cx="6048672" cy="58394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672" y="7020272"/>
            <a:ext cx="5829300" cy="1872208"/>
          </a:xfrm>
          <a:blipFill>
            <a:blip r:embed="rId2" cstate="print"/>
            <a:tile tx="0" ty="0" sx="100000" sy="100000" flip="none" algn="tl"/>
          </a:blipFill>
          <a:ln w="5715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и инструменты: лоскутки 15х15см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3шт. – розового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оттенка 15х15см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3шт. – желтого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оттенка15х15см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1шт. – диаметром 15 см</a:t>
            </a:r>
            <a:b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нитки – в тон</a:t>
            </a:r>
            <a:b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иголка</a:t>
            </a:r>
            <a:b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украшение в середину</a:t>
            </a:r>
            <a:endParaRPr lang="ru-RU" sz="18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цветок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664" y="323528"/>
            <a:ext cx="6093296" cy="6358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0947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Квадрат сложить в треугольник и прошить швом «вперед иголку», образуя полукруг, отступив от края на 1 см, затем стянуть и закрепить нитку.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Выступающие углы отрезать.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цветок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80" y="1691680"/>
            <a:ext cx="5688632" cy="681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5348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dirty="0" smtClean="0"/>
              <a:t>Соединить все лепестки чередуя их по цвету. Замкнуть их в круг.</a:t>
            </a:r>
            <a:endParaRPr lang="ru-RU" sz="2400" dirty="0"/>
          </a:p>
        </p:txBody>
      </p:sp>
      <p:pic>
        <p:nvPicPr>
          <p:cNvPr id="3" name="Рисунок 2" descr="цветок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66747" y="2981725"/>
            <a:ext cx="6468522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3254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Для центральной части взять круглую деталь и прошить швом «вперед иголку» отступая от края 1-2 мм, загибая необработанный край на 1 см.</a:t>
            </a:r>
            <a:endParaRPr lang="ru-RU" sz="1800" dirty="0"/>
          </a:p>
        </p:txBody>
      </p:sp>
      <p:pic>
        <p:nvPicPr>
          <p:cNvPr id="3" name="Рисунок 2" descr="цветок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688" y="2051720"/>
            <a:ext cx="5616624" cy="648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Выполнив шов затянуть нить при этом наполнить круг синтепоном или другим наполнителем. Лепестки пришить по краю швом «через край», чтобы получился цветок.</a:t>
            </a:r>
            <a:endParaRPr lang="ru-RU" sz="2000" dirty="0"/>
          </a:p>
        </p:txBody>
      </p:sp>
      <p:pic>
        <p:nvPicPr>
          <p:cNvPr id="3" name="Рисунок 2" descr="цветок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33942" y="2986540"/>
            <a:ext cx="6284716" cy="4847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251520"/>
            <a:ext cx="6172200" cy="122413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Для украшения в центр пришейте фигурную пуговицу или любое украшение. С изнаночной стороны закрыть другим кругом пришив его по краю швом «через край».</a:t>
            </a:r>
            <a:endParaRPr lang="ru-RU" sz="1800" dirty="0"/>
          </a:p>
        </p:txBody>
      </p:sp>
      <p:pic>
        <p:nvPicPr>
          <p:cNvPr id="3" name="Рисунок 2" descr="цветок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117141" y="2789549"/>
            <a:ext cx="6804250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8680" y="7164288"/>
            <a:ext cx="5829300" cy="1092697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08720" y="323528"/>
            <a:ext cx="5256584" cy="108012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Желаю творческих успехов и креативных решений.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цвет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56" y="1619672"/>
            <a:ext cx="6264696" cy="5291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140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Игольница лоскутная техника </vt:lpstr>
      <vt:lpstr>Материалы и инструменты: лоскутки 15х15см  3шт. – розового оттенка 15х15см 3шт. – желтого оттенка15х15см 1шт. – диаметром 15 см нитки – в тон иголка украшение в середину</vt:lpstr>
      <vt:lpstr>Квадрат сложить в треугольник и прошить швом «вперед иголку», образуя полукруг, отступив от края на 1 см, затем стянуть и закрепить нитку. Выступающие углы отрезать.</vt:lpstr>
      <vt:lpstr>Соединить все лепестки чередуя их по цвету. Замкнуть их в круг.</vt:lpstr>
      <vt:lpstr>Для центральной части взять круглую деталь и прошить швом «вперед иголку» отступая от края 1-2 мм, загибая необработанный край на 1 см.</vt:lpstr>
      <vt:lpstr>Выполнив шов затянуть нить при этом наполнить круг синтепоном или другим наполнителем. Лепестки пришить по краю швом «через край», чтобы получился цветок.</vt:lpstr>
      <vt:lpstr>Для украшения в центр пришейте фигурную пуговицу или любое украшение. С изнаночной стороны закрыть другим кругом пришив его по краю швом «через край».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9</cp:revision>
  <dcterms:created xsi:type="dcterms:W3CDTF">2012-11-13T14:47:29Z</dcterms:created>
  <dcterms:modified xsi:type="dcterms:W3CDTF">2012-12-02T16:01:17Z</dcterms:modified>
</cp:coreProperties>
</file>