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8" r:id="rId9"/>
    <p:sldId id="266" r:id="rId10"/>
    <p:sldId id="269" r:id="rId11"/>
    <p:sldId id="271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1" autoAdjust="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D6AD1-8653-4026-B60F-923CB799718C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96A68-4269-480F-8925-641010DCB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СНЕЖИНКИ\beautiful_snowflakes_4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71546"/>
            <a:ext cx="5715040" cy="164307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СНЕЖИНКА</a:t>
            </a:r>
            <a:endParaRPr lang="ru-RU" sz="5400" b="1" dirty="0">
              <a:solidFill>
                <a:schemeClr val="tx1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929198"/>
            <a:ext cx="4929222" cy="157163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 учитель технологии МБОУСОШ №19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ЕФИМОВА Н.П.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5.Шаг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78581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Закрепление 3-х вееров закрепкой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14422"/>
            <a:ext cx="4041775" cy="107157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Закрепление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всех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вееров закрепкой </a:t>
            </a:r>
          </a:p>
          <a:p>
            <a:endParaRPr lang="ru-RU" dirty="0"/>
          </a:p>
        </p:txBody>
      </p:sp>
      <p:pic>
        <p:nvPicPr>
          <p:cNvPr id="10242" name="Picture 2" descr="C:\Users\наталья\Desktop\СНЕЖИНКИ\IMAG297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6908" b="14052"/>
          <a:stretch>
            <a:fillRect/>
          </a:stretch>
        </p:blipFill>
        <p:spPr bwMode="auto">
          <a:xfrm>
            <a:off x="642910" y="2571744"/>
            <a:ext cx="3571900" cy="3286148"/>
          </a:xfrm>
          <a:prstGeom prst="rect">
            <a:avLst/>
          </a:prstGeom>
          <a:noFill/>
        </p:spPr>
      </p:pic>
      <p:pic>
        <p:nvPicPr>
          <p:cNvPr id="8" name="Picture 2" descr="C:\Users\наталья\Desktop\СНЕЖИНКИ\IMAG29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8333" r="13636"/>
          <a:stretch>
            <a:fillRect/>
          </a:stretch>
        </p:blipFill>
        <p:spPr bwMode="auto">
          <a:xfrm>
            <a:off x="4645025" y="2571744"/>
            <a:ext cx="404177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.шаг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535112"/>
            <a:ext cx="7500990" cy="7508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Закрепление  белых      по  4  </a:t>
            </a:r>
            <a:r>
              <a:rPr lang="ru-RU" dirty="0" smtClean="0">
                <a:solidFill>
                  <a:schemeClr val="bg1"/>
                </a:solidFill>
              </a:rPr>
              <a:t>трубочки, Срезать синие края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C:\Users\наталья\Desktop\СНЕЖИНКИ\IMAG29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9677" r="11290"/>
          <a:stretch>
            <a:fillRect/>
          </a:stretch>
        </p:blipFill>
        <p:spPr bwMode="auto">
          <a:xfrm>
            <a:off x="857224" y="2571744"/>
            <a:ext cx="3500462" cy="3103316"/>
          </a:xfrm>
          <a:prstGeom prst="rect">
            <a:avLst/>
          </a:prstGeom>
          <a:noFill/>
        </p:spPr>
      </p:pic>
      <p:pic>
        <p:nvPicPr>
          <p:cNvPr id="8" name="Picture 3" descr="C:\Users\наталья\Desktop\СНЕЖИНКИ\IMAG29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0548" r="15184"/>
          <a:stretch>
            <a:fillRect/>
          </a:stretch>
        </p:blipFill>
        <p:spPr bwMode="auto">
          <a:xfrm>
            <a:off x="5072066" y="2571744"/>
            <a:ext cx="342902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r>
              <a:rPr lang="ru-RU" dirty="0" smtClean="0"/>
              <a:t>. </a:t>
            </a:r>
            <a:r>
              <a:rPr lang="ru-RU" dirty="0" smtClean="0"/>
              <a:t>Шаг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Два веера закрепить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Срезать края на скос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наталья\Desktop\СНЕЖИНКИ\IMAG29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7430"/>
            <a:ext cx="4040188" cy="3233481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СНЕЖИНКИ\IMAG29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57431"/>
            <a:ext cx="4041775" cy="323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r>
              <a:rPr lang="ru-RU" dirty="0" smtClean="0"/>
              <a:t>.Шаг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соединить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украсить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786058"/>
            <a:ext cx="4498975" cy="30003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Любым способом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Любым материалом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Любым цветом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Любыми формами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Любыми техниками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наталья\Desktop\СНЕЖИНКИ\IMAG29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2969" r="10239"/>
          <a:stretch>
            <a:fillRect/>
          </a:stretch>
        </p:blipFill>
        <p:spPr bwMode="auto">
          <a:xfrm>
            <a:off x="571472" y="2643182"/>
            <a:ext cx="4071966" cy="346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5357850" cy="1012810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Как образуются снежинки?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3786214" cy="578645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    </a:t>
            </a:r>
            <a:r>
              <a:rPr lang="ru-RU" sz="1700" b="1" dirty="0" smtClean="0">
                <a:solidFill>
                  <a:schemeClr val="bg1"/>
                </a:solidFill>
              </a:rPr>
              <a:t>Снежные кристаллы образуются в холодных облаках высоко над землей</a:t>
            </a:r>
            <a:r>
              <a:rPr lang="ru-RU" sz="1700" dirty="0" smtClean="0">
                <a:solidFill>
                  <a:schemeClr val="bg1"/>
                </a:solidFill>
              </a:rPr>
              <a:t>. На очень больших высотах, где </a:t>
            </a:r>
            <a:r>
              <a:rPr lang="ru-RU" sz="1700" dirty="0" err="1" smtClean="0">
                <a:solidFill>
                  <a:schemeClr val="bg1"/>
                </a:solidFill>
              </a:rPr>
              <a:t>темпера-тура</a:t>
            </a:r>
            <a:r>
              <a:rPr lang="ru-RU" sz="1700" dirty="0" smtClean="0">
                <a:solidFill>
                  <a:schemeClr val="bg1"/>
                </a:solidFill>
              </a:rPr>
              <a:t> доходит до минус 40 градусов Цельсия, водяной пар, занесенный туда ветром, может внезапно замерзнуть, формируясь в кристаллики льда. В облаках, расположенных ниже, где температура выше, вода замерзает медленнее, предварительно пристав к какой-нибудь взвешенной в воздухе частице. Температура при этом конечно должна быть ниже 0 градусов Цельсия (то есть точки замерзания воды).</a:t>
            </a:r>
          </a:p>
          <a:p>
            <a:r>
              <a:rPr lang="ru-RU" sz="1700" dirty="0" smtClean="0">
                <a:solidFill>
                  <a:schemeClr val="bg1"/>
                </a:solidFill>
              </a:rPr>
              <a:t>    По мере того как снежинка растет, она становится тяжелее и падает на землю, при этом ее форма изменяется. Если </a:t>
            </a:r>
            <a:r>
              <a:rPr lang="ru-RU" sz="1700" dirty="0" err="1" smtClean="0">
                <a:solidFill>
                  <a:schemeClr val="bg1"/>
                </a:solidFill>
              </a:rPr>
              <a:t>сне-жинка</a:t>
            </a:r>
            <a:r>
              <a:rPr lang="ru-RU" sz="1700" dirty="0" smtClean="0">
                <a:solidFill>
                  <a:schemeClr val="bg1"/>
                </a:solidFill>
              </a:rPr>
              <a:t> при падении вращается, как </a:t>
            </a:r>
            <a:r>
              <a:rPr lang="ru-RU" sz="1700" dirty="0" err="1" smtClean="0">
                <a:solidFill>
                  <a:schemeClr val="bg1"/>
                </a:solidFill>
              </a:rPr>
              <a:t>вол-чок</a:t>
            </a:r>
            <a:r>
              <a:rPr lang="ru-RU" sz="1700" dirty="0" smtClean="0">
                <a:solidFill>
                  <a:schemeClr val="bg1"/>
                </a:solidFill>
              </a:rPr>
              <a:t>, то ее форма идеально симметрична. Если же она падает боком или иначе, то и форма ее будет несимметричной.      Падающие кристаллы слипаются, формируясь в снежные хлопья. В каждой такой крупной снежинке содержится от 2 до 200 снежных кристаллов.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наталья\Desktop\СНЕЖИНКИ\x040123a0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857364"/>
            <a:ext cx="231140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90000"/>
                  </a:schemeClr>
                </a:solidFill>
              </a:rPr>
              <a:t>Какие бывают снежинки?</a:t>
            </a:r>
            <a:endParaRPr lang="ru-RU" sz="4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85784" y="1428736"/>
            <a:ext cx="5072098" cy="3429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Кристаллы различной формы образуются при разной температуре. Если температура в облаке в пределах от минус 3 до 0 градусов Цельсия, то образуются плоские шестиугольники, от минус 5 до минус 3 градусов Цельсия формируются игольчатые кристаллы.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1"/>
            <a:ext cx="4471990" cy="2185989"/>
          </a:xfrm>
        </p:spPr>
        <p:txBody>
          <a:bodyPr>
            <a:normAutofit/>
          </a:bodyPr>
          <a:lstStyle/>
          <a:p>
            <a:r>
              <a:rPr lang="ru-RU" sz="1700" dirty="0" smtClean="0">
                <a:solidFill>
                  <a:schemeClr val="bg1"/>
                </a:solidFill>
              </a:rPr>
              <a:t>От минус 8 до минус 5 граду сов </a:t>
            </a:r>
            <a:r>
              <a:rPr lang="ru-RU" sz="1700" dirty="0" err="1" smtClean="0">
                <a:solidFill>
                  <a:schemeClr val="bg1"/>
                </a:solidFill>
              </a:rPr>
              <a:t>Цель-сия</a:t>
            </a:r>
            <a:r>
              <a:rPr lang="ru-RU" sz="1700" dirty="0" smtClean="0">
                <a:solidFill>
                  <a:schemeClr val="bg1"/>
                </a:solidFill>
              </a:rPr>
              <a:t> образуются столбики - призмы, от минус 12 до минус 8 градусов Цельсия вновь появляются плоские </a:t>
            </a:r>
            <a:r>
              <a:rPr lang="ru-RU" sz="1700" dirty="0" err="1" smtClean="0">
                <a:solidFill>
                  <a:schemeClr val="bg1"/>
                </a:solidFill>
              </a:rPr>
              <a:t>шестиуголь-ники</a:t>
            </a:r>
            <a:r>
              <a:rPr lang="ru-RU" sz="1700" dirty="0" smtClean="0">
                <a:solidFill>
                  <a:schemeClr val="bg1"/>
                </a:solidFill>
              </a:rPr>
              <a:t>, от минус 16 до минус 12 градусов Цельсия возникают первые звездчатые снежинки</a:t>
            </a:r>
            <a:r>
              <a:rPr lang="ru-RU" sz="2800" dirty="0" smtClean="0">
                <a:solidFill>
                  <a:schemeClr val="bg1"/>
                </a:solidFill>
              </a:rPr>
              <a:t>. 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наталья\Desktop\СНЕЖИНКИ\x041219b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071942"/>
            <a:ext cx="2357454" cy="2071702"/>
          </a:xfrm>
          <a:prstGeom prst="rect">
            <a:avLst/>
          </a:prstGeom>
          <a:noFill/>
        </p:spPr>
      </p:pic>
      <p:pic>
        <p:nvPicPr>
          <p:cNvPr id="3075" name="Picture 3" descr="C:\Users\наталья\Desktop\СНЕЖИНКИ\x040219a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143380"/>
            <a:ext cx="2286016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Кто увидел снежинку первым?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385765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Первым изучать снежинки начал известный астроном Иоганн Кеплер. В 1611 году он выпустил трактат «О шестиугольных снежинках», в котором в основном разбирал геометрические </a:t>
            </a:r>
            <a:r>
              <a:rPr lang="ru-RU" sz="1600" dirty="0" err="1" smtClean="0">
                <a:solidFill>
                  <a:schemeClr val="bg1"/>
                </a:solidFill>
              </a:rPr>
              <a:t>аспек-ты</a:t>
            </a:r>
            <a:r>
              <a:rPr lang="ru-RU" sz="1600" dirty="0" smtClean="0">
                <a:solidFill>
                  <a:schemeClr val="bg1"/>
                </a:solidFill>
              </a:rPr>
              <a:t> их строения. Следующего прорыва пришлось ждать больше двух веков. На 15ти </a:t>
            </a:r>
            <a:r>
              <a:rPr lang="ru-RU" sz="1600" dirty="0" err="1" smtClean="0">
                <a:solidFill>
                  <a:schemeClr val="bg1"/>
                </a:solidFill>
              </a:rPr>
              <a:t>летие</a:t>
            </a:r>
            <a:r>
              <a:rPr lang="ru-RU" sz="1600" dirty="0" smtClean="0">
                <a:solidFill>
                  <a:schemeClr val="bg1"/>
                </a:solidFill>
              </a:rPr>
              <a:t> мама подарила своему сыну, юному фермеру из штата Вермонт Уилсону </a:t>
            </a:r>
            <a:r>
              <a:rPr lang="ru-RU" sz="1600" dirty="0" err="1" smtClean="0">
                <a:solidFill>
                  <a:schemeClr val="bg1"/>
                </a:solidFill>
              </a:rPr>
              <a:t>Элвину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Бентли</a:t>
            </a:r>
            <a:r>
              <a:rPr lang="ru-RU" sz="1600" dirty="0" smtClean="0">
                <a:solidFill>
                  <a:schemeClr val="bg1"/>
                </a:solidFill>
              </a:rPr>
              <a:t>, микроскоп. И тот решил смотреть в него на снежинки. 15 января 1885 года он получил первый снимок </a:t>
            </a:r>
            <a:r>
              <a:rPr lang="ru-RU" sz="1600" dirty="0" err="1" smtClean="0">
                <a:solidFill>
                  <a:schemeClr val="bg1"/>
                </a:solidFill>
              </a:rPr>
              <a:t>сне-жинки</a:t>
            </a:r>
            <a:r>
              <a:rPr lang="ru-RU" sz="1600" dirty="0" smtClean="0">
                <a:solidFill>
                  <a:schemeClr val="bg1"/>
                </a:solidFill>
              </a:rPr>
              <a:t>, приладив фотоаппарат к микроскопу и снимая ее на фоне черной бумаги. . К концу </a:t>
            </a:r>
            <a:r>
              <a:rPr lang="ru-RU" sz="1600" dirty="0" err="1" smtClean="0">
                <a:solidFill>
                  <a:schemeClr val="bg1"/>
                </a:solidFill>
              </a:rPr>
              <a:t>сво-ей</a:t>
            </a:r>
            <a:r>
              <a:rPr lang="ru-RU" sz="1600" dirty="0" smtClean="0">
                <a:solidFill>
                  <a:schemeClr val="bg1"/>
                </a:solidFill>
              </a:rPr>
              <a:t> жизни он получил изображения 5381 снежинки. В 1920 году он получит должность в </a:t>
            </a:r>
            <a:r>
              <a:rPr lang="ru-RU" sz="1600" dirty="0" err="1" smtClean="0">
                <a:solidFill>
                  <a:schemeClr val="bg1"/>
                </a:solidFill>
              </a:rPr>
              <a:t>Наци-ональной</a:t>
            </a:r>
            <a:r>
              <a:rPr lang="ru-RU" sz="1600" dirty="0" smtClean="0">
                <a:solidFill>
                  <a:schemeClr val="bg1"/>
                </a:solidFill>
              </a:rPr>
              <a:t> метеослужбе и грант в $25 на свои исследования, а снег начнет сыпаться не только на фермах, но и в лабораториях </a:t>
            </a:r>
            <a:r>
              <a:rPr lang="ru-RU" sz="1600" dirty="0" err="1" smtClean="0">
                <a:solidFill>
                  <a:schemeClr val="bg1"/>
                </a:solidFill>
              </a:rPr>
              <a:t>кинетиков</a:t>
            </a:r>
            <a:r>
              <a:rPr lang="ru-RU" sz="1600" dirty="0" smtClean="0">
                <a:solidFill>
                  <a:schemeClr val="bg1"/>
                </a:solidFill>
              </a:rPr>
              <a:t> и кристаллографов. Но именно </a:t>
            </a:r>
            <a:r>
              <a:rPr lang="ru-RU" sz="1600" dirty="0" err="1" smtClean="0">
                <a:solidFill>
                  <a:schemeClr val="bg1"/>
                </a:solidFill>
              </a:rPr>
              <a:t>Бентли</a:t>
            </a:r>
            <a:r>
              <a:rPr lang="ru-RU" sz="1600" dirty="0" smtClean="0">
                <a:solidFill>
                  <a:schemeClr val="bg1"/>
                </a:solidFill>
              </a:rPr>
              <a:t> первым сказал, что двух одинаковых снежинок никогда не видел. Существует расхожее убеждение о том, что двух одинаковых снежинок в природе не бывает. Казалось бы, как же так. С неба </a:t>
            </a:r>
            <a:r>
              <a:rPr lang="ru-RU" sz="1600" dirty="0" err="1" smtClean="0">
                <a:solidFill>
                  <a:schemeClr val="bg1"/>
                </a:solidFill>
              </a:rPr>
              <a:t>сыпятся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мил-лионы</a:t>
            </a:r>
            <a:r>
              <a:rPr lang="ru-RU" sz="1600" dirty="0" smtClean="0">
                <a:solidFill>
                  <a:schemeClr val="bg1"/>
                </a:solidFill>
              </a:rPr>
              <a:t>. Но, с другой стороны, если очень грубо прикинуть, то в снежинке примерно 1020 </a:t>
            </a:r>
            <a:r>
              <a:rPr lang="ru-RU" sz="1600" dirty="0" err="1" smtClean="0">
                <a:solidFill>
                  <a:schemeClr val="bg1"/>
                </a:solidFill>
              </a:rPr>
              <a:t>моле-кул</a:t>
            </a:r>
            <a:r>
              <a:rPr lang="ru-RU" sz="1600" dirty="0" smtClean="0">
                <a:solidFill>
                  <a:schemeClr val="bg1"/>
                </a:solidFill>
              </a:rPr>
              <a:t> воды, а человеческий глаз способен определить около 100 визуальных параметров </a:t>
            </a:r>
            <a:r>
              <a:rPr lang="ru-RU" sz="1600" dirty="0" err="1" smtClean="0">
                <a:solidFill>
                  <a:schemeClr val="bg1"/>
                </a:solidFill>
              </a:rPr>
              <a:t>снежин-ки</a:t>
            </a:r>
            <a:r>
              <a:rPr lang="ru-RU" sz="1600" u="sng" dirty="0" smtClean="0"/>
              <a:t>. </a:t>
            </a:r>
            <a:endParaRPr lang="ru-RU" sz="1600" dirty="0"/>
          </a:p>
        </p:txBody>
      </p:sp>
      <p:pic>
        <p:nvPicPr>
          <p:cNvPr id="4098" name="Picture 2" descr="C:\Users\наталья\Desktop\СНЕЖИНКИ\SnowFlake_6.jpg"/>
          <p:cNvPicPr>
            <a:picLocks noChangeAspect="1" noChangeArrowheads="1"/>
          </p:cNvPicPr>
          <p:nvPr/>
        </p:nvPicPr>
        <p:blipFill>
          <a:blip r:embed="rId2" cstate="print"/>
          <a:srcRect l="5128" t="16667" b="19444"/>
          <a:stretch>
            <a:fillRect/>
          </a:stretch>
        </p:blipFill>
        <p:spPr bwMode="auto">
          <a:xfrm>
            <a:off x="2857488" y="4857760"/>
            <a:ext cx="2714644" cy="1785950"/>
          </a:xfrm>
          <a:prstGeom prst="rect">
            <a:avLst/>
          </a:prstGeom>
          <a:noFill/>
        </p:spPr>
      </p:pic>
      <p:pic>
        <p:nvPicPr>
          <p:cNvPr id="4099" name="Picture 3" descr="C:\Users\наталья\Desktop\СНЕЖИНКИ\x050121a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72074"/>
            <a:ext cx="2000264" cy="1571636"/>
          </a:xfrm>
          <a:prstGeom prst="rect">
            <a:avLst/>
          </a:prstGeom>
          <a:noFill/>
        </p:spPr>
      </p:pic>
      <p:pic>
        <p:nvPicPr>
          <p:cNvPr id="4100" name="Picture 4" descr="C:\Users\наталья\Desktop\СНЕЖИНКИ\x040122a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857760"/>
            <a:ext cx="2957506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972452" cy="271464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Каждая снежинка неповторима, со своей великолепной конструкцией, единственная во всем мире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3786190"/>
            <a:ext cx="7615262" cy="14287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Предлагаю создать свою снежинку!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Шаг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543428" cy="7508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chemeClr val="bg1"/>
                </a:solidFill>
              </a:rPr>
              <a:t>Материалы               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4942" y="1535112"/>
            <a:ext cx="3471858" cy="750887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инструменты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наталья\Desktop\СНЕЖИНКИ\IMAG29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9363" b="9025"/>
          <a:stretch>
            <a:fillRect/>
          </a:stretch>
        </p:blipFill>
        <p:spPr bwMode="auto">
          <a:xfrm>
            <a:off x="714348" y="2285992"/>
            <a:ext cx="3286147" cy="3929090"/>
          </a:xfrm>
          <a:prstGeom prst="rect">
            <a:avLst/>
          </a:prstGeom>
          <a:noFill/>
        </p:spPr>
      </p:pic>
      <p:pic>
        <p:nvPicPr>
          <p:cNvPr id="5123" name="Picture 3" descr="C:\Users\наталья\Desktop\СНЕЖИНКИ\IMAG29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t="3669" b="10923"/>
          <a:stretch>
            <a:fillRect/>
          </a:stretch>
        </p:blipFill>
        <p:spPr bwMode="auto">
          <a:xfrm>
            <a:off x="5072066" y="2285992"/>
            <a:ext cx="342902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Шаг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Перегибаем  пополам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1535112"/>
            <a:ext cx="3829048" cy="75088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складываем  сгибы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наталья\Desktop\СНЕЖИНКИ\IMAG29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t="6473" b="6001"/>
          <a:stretch>
            <a:fillRect/>
          </a:stretch>
        </p:blipFill>
        <p:spPr bwMode="auto">
          <a:xfrm>
            <a:off x="2214546" y="2500306"/>
            <a:ext cx="4040188" cy="385765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85728"/>
            <a:ext cx="6115072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3. Шаг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785926"/>
            <a:ext cx="8429684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            ЗАКРЕПЛЯЕМ  СЕРЕДИНУ , ПОЛУЧАЕМ  ВЕЕР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наталья\Desktop\СНЕЖИНКИ\IMAG2972.jpg"/>
          <p:cNvPicPr>
            <a:picLocks noChangeAspect="1" noChangeArrowheads="1"/>
          </p:cNvPicPr>
          <p:nvPr/>
        </p:nvPicPr>
        <p:blipFill>
          <a:blip r:embed="rId2" cstate="print"/>
          <a:srcRect l="8850" r="7079" b="16949"/>
          <a:stretch>
            <a:fillRect/>
          </a:stretch>
        </p:blipFill>
        <p:spPr bwMode="auto">
          <a:xfrm>
            <a:off x="1142976" y="2357430"/>
            <a:ext cx="707236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4. Шаг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Соединение 2-х вееров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Закрепление 2-х вееров закрепкой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наталья\Desktop\СНЕЖИНКИ\IMAG29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9363" b="7127"/>
          <a:stretch>
            <a:fillRect/>
          </a:stretch>
        </p:blipFill>
        <p:spPr bwMode="auto">
          <a:xfrm>
            <a:off x="2786050" y="2500306"/>
            <a:ext cx="3643338" cy="364333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558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СНЕЖИНКА</vt:lpstr>
      <vt:lpstr>Как образуются снежинки? </vt:lpstr>
      <vt:lpstr>Какие бывают снежинки?</vt:lpstr>
      <vt:lpstr>Кто увидел снежинку первым?</vt:lpstr>
      <vt:lpstr>Каждая снежинка неповторима, со своей великолепной конструкцией, единственная во всем мире</vt:lpstr>
      <vt:lpstr>1. Шаг</vt:lpstr>
      <vt:lpstr>2. Шаг</vt:lpstr>
      <vt:lpstr>3. Шаг </vt:lpstr>
      <vt:lpstr>4. Шаг </vt:lpstr>
      <vt:lpstr>5.Шаг </vt:lpstr>
      <vt:lpstr>6.шаг</vt:lpstr>
      <vt:lpstr>7. Шаг </vt:lpstr>
      <vt:lpstr>8.Шаг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СНЕЖИНКА</dc:title>
  <dc:creator>наталья</dc:creator>
  <cp:lastModifiedBy>Татьяна Анатольевна</cp:lastModifiedBy>
  <cp:revision>23</cp:revision>
  <dcterms:created xsi:type="dcterms:W3CDTF">2012-11-21T21:37:38Z</dcterms:created>
  <dcterms:modified xsi:type="dcterms:W3CDTF">2013-01-12T11:47:51Z</dcterms:modified>
</cp:coreProperties>
</file>