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CAAAD-6FF8-4F29-9B36-DB14748FDA5F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7436D-A1DF-44E8-AA0B-6D3D7EEDA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5A799A-D8F9-4233-9363-BFA3317AA54D}" type="datetimeFigureOut">
              <a:rPr lang="ru-RU" smtClean="0"/>
              <a:pPr/>
              <a:t>20.12.2010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AF84AED-9F16-4263-996A-10FE401BD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1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11" Type="http://schemas.openxmlformats.org/officeDocument/2006/relationships/slide" Target="slide13.xml"/><Relationship Id="rId5" Type="http://schemas.openxmlformats.org/officeDocument/2006/relationships/slide" Target="slide8.xml"/><Relationship Id="rId10" Type="http://schemas.openxmlformats.org/officeDocument/2006/relationships/slide" Target="slide14.xml"/><Relationship Id="rId4" Type="http://schemas.openxmlformats.org/officeDocument/2006/relationships/slide" Target="slide16.xml"/><Relationship Id="rId9" Type="http://schemas.openxmlformats.org/officeDocument/2006/relationships/slide" Target="slide10.xml"/><Relationship Id="rId1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dirty="0" smtClean="0"/>
              <a:t>Инструменты для обработки материалов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5024"/>
            <a:ext cx="2530624" cy="248113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356992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Используют для подрезания мест соединения деталей внакладку</a:t>
            </a:r>
            <a:endParaRPr lang="ru-RU" sz="3600" dirty="0"/>
          </a:p>
        </p:txBody>
      </p:sp>
      <p:pic>
        <p:nvPicPr>
          <p:cNvPr id="7170" name="Picture 2" descr="C:\Users\BRAVO\Desktop\1809-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60648"/>
            <a:ext cx="4392488" cy="2692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4293096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Применяют для получения гнёзд</a:t>
            </a:r>
            <a:endParaRPr lang="ru-RU" sz="3600" dirty="0"/>
          </a:p>
        </p:txBody>
      </p:sp>
      <p:pic>
        <p:nvPicPr>
          <p:cNvPr id="8194" name="Picture 2" descr="C:\Users\BRAVO\Desktop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404664"/>
            <a:ext cx="4032448" cy="30854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6016" y="2076832"/>
            <a:ext cx="5328592" cy="47811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Выполняют грубую обработку деталей  </a:t>
            </a:r>
          </a:p>
          <a:p>
            <a:pPr>
              <a:buNone/>
            </a:pPr>
            <a:r>
              <a:rPr lang="ru-RU" sz="3600" dirty="0" smtClean="0"/>
              <a:t>   </a:t>
            </a:r>
            <a:r>
              <a:rPr lang="ru-RU" sz="3600" dirty="0" smtClean="0"/>
              <a:t> цилиндрической </a:t>
            </a:r>
            <a:r>
              <a:rPr lang="ru-RU" sz="3600" dirty="0" smtClean="0"/>
              <a:t>формы</a:t>
            </a:r>
            <a:endParaRPr lang="ru-RU" sz="3600" dirty="0"/>
          </a:p>
        </p:txBody>
      </p:sp>
      <p:pic>
        <p:nvPicPr>
          <p:cNvPr id="9218" name="Picture 2" descr="C:\Users\BRAVO\Desktop\36077e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4048125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708920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  Используют для первоначальной </a:t>
            </a:r>
          </a:p>
          <a:p>
            <a:pPr>
              <a:buNone/>
            </a:pPr>
            <a:r>
              <a:rPr lang="ru-RU" sz="3600" dirty="0" smtClean="0"/>
              <a:t>очистки обрабатываемой поверхности. </a:t>
            </a:r>
          </a:p>
          <a:p>
            <a:pPr>
              <a:buNone/>
            </a:pPr>
            <a:r>
              <a:rPr lang="ru-RU" sz="3600" dirty="0" smtClean="0"/>
              <a:t>Лезвие его резца имеет дугообразную </a:t>
            </a:r>
          </a:p>
          <a:p>
            <a:pPr>
              <a:buNone/>
            </a:pPr>
            <a:r>
              <a:rPr lang="ru-RU" sz="3600" dirty="0" smtClean="0"/>
              <a:t>форму. </a:t>
            </a:r>
          </a:p>
          <a:p>
            <a:pPr>
              <a:buNone/>
            </a:pPr>
            <a:r>
              <a:rPr lang="ru-RU" sz="3600" dirty="0" smtClean="0"/>
              <a:t>      Колодку Шерхебеля изготавливают </a:t>
            </a:r>
          </a:p>
          <a:p>
            <a:pPr>
              <a:buNone/>
            </a:pPr>
            <a:r>
              <a:rPr lang="ru-RU" sz="3600" dirty="0" smtClean="0"/>
              <a:t>       из плотной древесины или металла</a:t>
            </a:r>
            <a:endParaRPr lang="ru-RU" sz="3600" dirty="0"/>
          </a:p>
        </p:txBody>
      </p:sp>
      <p:pic>
        <p:nvPicPr>
          <p:cNvPr id="10242" name="Picture 2" descr="C:\Users\BRAVO\Desktop\18502-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0"/>
            <a:ext cx="4032448" cy="2632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3789040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Устроен также, как и Шерхебель, но его </a:t>
            </a:r>
          </a:p>
          <a:p>
            <a:pPr>
              <a:buNone/>
            </a:pPr>
            <a:r>
              <a:rPr lang="ru-RU" sz="3600" dirty="0" smtClean="0"/>
              <a:t>           резец имеет прямое лезвие. </a:t>
            </a:r>
          </a:p>
          <a:p>
            <a:pPr>
              <a:buNone/>
            </a:pPr>
            <a:r>
              <a:rPr lang="ru-RU" sz="3600" dirty="0" smtClean="0"/>
              <a:t> После строгания Рубанком получают  </a:t>
            </a:r>
          </a:p>
          <a:p>
            <a:pPr>
              <a:buNone/>
            </a:pPr>
            <a:r>
              <a:rPr lang="ru-RU" sz="3600" dirty="0" smtClean="0"/>
              <a:t>           ровную поверхность</a:t>
            </a:r>
            <a:endParaRPr lang="ru-RU" sz="3600" dirty="0"/>
          </a:p>
        </p:txBody>
      </p:sp>
      <p:pic>
        <p:nvPicPr>
          <p:cNvPr id="11266" name="Picture 2" descr="C:\Users\BRAVO\Desktop\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8640"/>
            <a:ext cx="4354478" cy="3704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4503420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Струг для получения фальцев</a:t>
            </a:r>
            <a:endParaRPr lang="ru-RU" sz="3600" dirty="0"/>
          </a:p>
        </p:txBody>
      </p:sp>
      <p:pic>
        <p:nvPicPr>
          <p:cNvPr id="12290" name="Picture 2" descr="C:\Users\BRAVO\Desktop\18520-18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76672"/>
            <a:ext cx="3240360" cy="33341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4503420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   Приспособление для вращения </a:t>
            </a:r>
          </a:p>
          <a:p>
            <a:pPr>
              <a:buNone/>
            </a:pPr>
            <a:r>
              <a:rPr lang="ru-RU" sz="3600" dirty="0" smtClean="0"/>
              <a:t>     режущих инструментов вручную</a:t>
            </a:r>
            <a:endParaRPr lang="ru-RU" sz="3600" dirty="0"/>
          </a:p>
        </p:txBody>
      </p:sp>
      <p:pic>
        <p:nvPicPr>
          <p:cNvPr id="13314" name="Picture 2" descr="C:\Users\BRAVO\Desktop\248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76672"/>
            <a:ext cx="4824536" cy="36184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4503420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Служат для получения отверстий </a:t>
            </a:r>
          </a:p>
          <a:p>
            <a:pPr>
              <a:buNone/>
            </a:pPr>
            <a:r>
              <a:rPr lang="ru-RU" sz="3600" dirty="0" smtClean="0"/>
              <a:t>           нужных размеров</a:t>
            </a:r>
            <a:endParaRPr lang="ru-RU" sz="3600" dirty="0"/>
          </a:p>
        </p:txBody>
      </p:sp>
      <p:pic>
        <p:nvPicPr>
          <p:cNvPr id="14338" name="Picture 2" descr="C:\Users\BRAVO\Desktop\sver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4027264" cy="4027264"/>
          </a:xfrm>
          <a:prstGeom prst="rect">
            <a:avLst/>
          </a:prstGeom>
          <a:noFill/>
        </p:spPr>
      </p:pic>
      <p:pic>
        <p:nvPicPr>
          <p:cNvPr id="14340" name="Picture 4" descr="C:\Users\BRAVO\Desktop\189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4396294" y="652380"/>
            <a:ext cx="3960439" cy="3032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Ручные инструменты для обработки древесины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196752"/>
            <a:ext cx="8229600" cy="470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" action="ppaction://hlinkshowjump?jump=nextslide"/>
              </a:rPr>
              <a:t>Линейка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2" action="ppaction://hlinksldjump"/>
              </a:rPr>
              <a:t>Зензубель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3" action="ppaction://hlinksldjump"/>
              </a:rPr>
              <a:t>Угольник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4" action="ppaction://hlinksldjump"/>
              </a:rPr>
              <a:t>Дрель ручная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5" action="ppaction://hlinksldjump"/>
              </a:rPr>
              <a:t>Малка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  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6" action="ppaction://hlinksldjump"/>
              </a:rPr>
              <a:t>Сверло и Буравчик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7" action="ppaction://hlinksldjump"/>
              </a:rPr>
              <a:t>Столярная ножовка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8" action="ppaction://hlinksldjump"/>
              </a:rPr>
              <a:t>Рейсмус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9" action="ppaction://hlinksldjump"/>
              </a:rPr>
              <a:t>Стамеска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10" action="ppaction://hlinksldjump"/>
              </a:rPr>
              <a:t>Рубанок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11" action="ppaction://hlinksldjump"/>
              </a:rPr>
              <a:t>Шерхебель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12" action="ppaction://hlinksldjump"/>
              </a:rPr>
              <a:t>Долото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13" action="ppaction://hlinksldjump"/>
              </a:rPr>
              <a:t>Рашпиль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14" action="ppaction://hlinksldjump"/>
              </a:rPr>
              <a:t>Карандаш</a:t>
            </a:r>
            <a:endParaRPr lang="ru-RU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</a:t>
            </a:r>
          </a:p>
          <a:p>
            <a:pPr>
              <a:buNone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               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836712"/>
            <a:ext cx="4788024" cy="5285224"/>
          </a:xfrm>
          <a:effectLst/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n w="3175">
                  <a:noFill/>
                </a:ln>
                <a:solidFill>
                  <a:schemeClr val="bg1"/>
                </a:solidFill>
                <a:effectLst>
                  <a:outerShdw blurRad="60007" dist="609600" dir="15000000" sx="84000" sy="84000" kx="-1800000" algn="bl" rotWithShape="0">
                    <a:prstClr val="black">
                      <a:alpha val="61000"/>
                    </a:prstClr>
                  </a:outerShdw>
                </a:effectLst>
              </a:rPr>
              <a:t>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Линейка измерительная (металлическая)</a:t>
            </a: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служит для определения размеров изделий                           </a:t>
            </a: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</a:t>
            </a: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и   </a:t>
            </a:r>
            <a:endParaRPr lang="ru-RU" sz="3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проверки их после обработки, а также для </a:t>
            </a: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проведения прямых линий в заготовках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C:\Users\BRAVO\Desktop\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3563888" cy="470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1920" y="1628800"/>
            <a:ext cx="5112568" cy="3413016"/>
          </a:xfrm>
        </p:spPr>
        <p:txBody>
          <a:bodyPr/>
          <a:lstStyle/>
          <a:p>
            <a:pPr>
              <a:buNone/>
            </a:pP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Предназначен для проведения линий под прямым углом и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проверки                      прямых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углов</a:t>
            </a:r>
          </a:p>
          <a:p>
            <a:endParaRPr lang="ru-RU" dirty="0"/>
          </a:p>
        </p:txBody>
      </p:sp>
      <p:pic>
        <p:nvPicPr>
          <p:cNvPr id="2050" name="Picture 2" descr="C:\Users\BRAVO\Desktop\108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1121568" y="2048669"/>
            <a:ext cx="5930900" cy="3687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76056" y="1772816"/>
            <a:ext cx="4269160" cy="6581368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Им наносят разметочные линии на                               </a:t>
            </a:r>
          </a:p>
          <a:p>
            <a:pPr>
              <a:buNone/>
            </a:pP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  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плоскости  </a:t>
            </a:r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заготовок</a:t>
            </a:r>
            <a:endParaRPr lang="ru-RU" sz="36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3074" name="Picture 2" descr="C:\Users\BRAVO\Desktop\pencil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3752851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14800" y="2924944"/>
            <a:ext cx="4629200" cy="470916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Им наносят разметочные линии на определённом расстоянии от </a:t>
            </a:r>
          </a:p>
          <a:p>
            <a:pPr>
              <a:buNone/>
            </a:pPr>
            <a:r>
              <a:rPr lang="ru-RU" sz="3600" dirty="0" smtClean="0"/>
              <a:t>    </a:t>
            </a:r>
            <a:r>
              <a:rPr lang="ru-RU" sz="3600" dirty="0" smtClean="0"/>
              <a:t>кромки </a:t>
            </a:r>
            <a:r>
              <a:rPr lang="ru-RU" sz="3600" dirty="0" smtClean="0"/>
              <a:t>доски до </a:t>
            </a: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smtClean="0"/>
              <a:t>   </a:t>
            </a:r>
            <a:r>
              <a:rPr lang="ru-RU" sz="3600" dirty="0" smtClean="0"/>
              <a:t>бруска</a:t>
            </a:r>
            <a:endParaRPr lang="ru-RU" sz="3600" dirty="0" smtClean="0"/>
          </a:p>
          <a:p>
            <a:endParaRPr lang="ru-RU" dirty="0"/>
          </a:p>
        </p:txBody>
      </p:sp>
      <p:pic>
        <p:nvPicPr>
          <p:cNvPr id="4098" name="Picture 2" descr="C:\Users\BRAVO\Desktop\14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2445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1628800"/>
            <a:ext cx="4917232" cy="470916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    Её применяют для проведения  </a:t>
            </a:r>
          </a:p>
          <a:p>
            <a:pPr>
              <a:buNone/>
            </a:pPr>
            <a:r>
              <a:rPr lang="ru-RU" sz="3600" dirty="0" smtClean="0"/>
              <a:t>    параллельных линий при разметке</a:t>
            </a:r>
          </a:p>
          <a:p>
            <a:endParaRPr lang="ru-RU" dirty="0"/>
          </a:p>
        </p:txBody>
      </p:sp>
      <p:pic>
        <p:nvPicPr>
          <p:cNvPr id="5122" name="Picture 2" descr="C:\Users\BRAVO\Desktop\0_46_825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3850454" cy="2868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860032" y="2348880"/>
            <a:ext cx="498924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Ей производят распиливание древесины</a:t>
            </a:r>
          </a:p>
        </p:txBody>
      </p:sp>
      <p:pic>
        <p:nvPicPr>
          <p:cNvPr id="6146" name="Picture 2" descr="C:\Users\BRAVO\Desktop\0_2cb7b_55cd00d6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1250950" y="1250950"/>
            <a:ext cx="68453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191</Words>
  <Application>Microsoft Office PowerPoint</Application>
  <PresentationFormat>Экран (4:3)</PresentationFormat>
  <Paragraphs>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Инструменты для обработки материалов</vt:lpstr>
      <vt:lpstr>Ручные инструменты для обработки древесины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Ручные инструменты для обработки древесины</dc:title>
  <dc:creator>BRAVO</dc:creator>
  <cp:lastModifiedBy>BRAVO</cp:lastModifiedBy>
  <cp:revision>32</cp:revision>
  <dcterms:created xsi:type="dcterms:W3CDTF">2010-09-27T15:40:23Z</dcterms:created>
  <dcterms:modified xsi:type="dcterms:W3CDTF">2010-12-19T19:51:12Z</dcterms:modified>
</cp:coreProperties>
</file>