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7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4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1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5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3335-7DC8-4867-ABBE-20CAE7D88FE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627B-A180-428B-944A-EE2FEC3D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3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B%D0%B5%D1%81%D0%B0%20%D0%BD%D0%B0%20%D0%A1%D0%B5%D0%B2%D0%B5%D1%80%D0%BD%D0%BE%D0%BC%20%D0%A1%D0%B5%D0%BD%D1%82%D0%B8%D0%BD%D0%B5%D0%BB%D1%8C%D1%81%D0%BA%D0%BE%D0%BC%20%D0%BE%D1%81%D1%82%D1%80%D0%BE%D0%B2%D0%B5&amp;img_url=http://mixstuff.ru/wp-content/uploads/2012/08/235-600x199.jpg&amp;pos=8&amp;uinfo=sw-1423-sh-678-fw-1198-fh-472-pd-1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ncompany.ru/upload/iblock/db3/db30803c415e47dd411eec40f2d8cfa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28775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atin typeface="+mj-lt"/>
              </a:rPr>
              <a:t>Удивительные леса мира.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9533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Кузяева А.М.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МБОУ Центр образования</a:t>
            </a:r>
          </a:p>
          <a:p>
            <a:pPr algn="r"/>
            <a:r>
              <a:rPr lang="ru-RU" b="1" dirty="0" err="1">
                <a:solidFill>
                  <a:schemeClr val="bg1"/>
                </a:solidFill>
              </a:rPr>
              <a:t>Сормовского</a:t>
            </a:r>
            <a:r>
              <a:rPr lang="ru-RU" b="1" dirty="0">
                <a:solidFill>
                  <a:schemeClr val="bg1"/>
                </a:solidFill>
              </a:rPr>
              <a:t> района</a:t>
            </a:r>
          </a:p>
          <a:p>
            <a:pPr algn="r"/>
            <a:r>
              <a:rPr lang="ru-RU" b="1" dirty="0" err="1">
                <a:solidFill>
                  <a:schemeClr val="bg1"/>
                </a:solidFill>
              </a:rPr>
              <a:t>Г.Нижнего</a:t>
            </a:r>
            <a:r>
              <a:rPr lang="ru-RU" b="1" dirty="0">
                <a:solidFill>
                  <a:schemeClr val="bg1"/>
                </a:solidFill>
              </a:rPr>
              <a:t> Новгорода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076700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Этот лес расположен возле города Клуж-Напока, Румыния. По словам местных, это румынский «Бермудский треугольник». Сам лес был назван по имени пастуха, который исчез здесь вместе с 200 овцами. Местные жители даже боятся сюда ходить. А кто все же осмелится, жалуется на физическую боль, головокружение, рвоту, мигрени, ожоги, царапины, беспокойство и другие необычные ощущения. Также в глубине леса часто можно увидеть таинственные светящиеся круги, которые не излучают тепла. Некоторые люди, войдя в Хойя-Бачиу, вспоминают свои прошлые походы в этот лес, но когда выходят, сразу же забывают.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Хойя-Бачиу</a:t>
            </a:r>
          </a:p>
        </p:txBody>
      </p:sp>
      <p:pic>
        <p:nvPicPr>
          <p:cNvPr id="20485" name="Picture 2" descr="http://anomalia.kulichki.ru/news26/913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92150"/>
            <a:ext cx="69119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5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652963"/>
            <a:ext cx="91440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Лес Йеллоувуд расположен в округе Браун, штат Индиана. Название Йеллоувуд ("Желтый лес") происходит от названия редкого желтого дерева. Заповедник Йеллоувуд был основан в 1930-х. В 1939-м году тут появилось озеро площадью 54 га. С этим лесом связана одна тайна. На вершинах трех деревьев были обнаружены огромные булыжники весом около 180 килограмм. Эти камни были обнаружены в 1990-х годах охотником на индеек и были названы "Индюшиными камнями".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Лес Йеллоувуд</a:t>
            </a:r>
          </a:p>
        </p:txBody>
      </p:sp>
      <p:pic>
        <p:nvPicPr>
          <p:cNvPr id="22533" name="Picture 2" descr="http://anomalia.kulichki.ru/news26/913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78486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2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904" y="2492896"/>
            <a:ext cx="9151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0" y="4646613"/>
            <a:ext cx="91440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Северный Сентинельский остров - один из Андаманских островов в Бенгальском заливе. Он находится к западу от южной части Южного Андамана и имеет площадь 72 км². Остров почти полностью покрыт вековыми деревьями. Северный Сентинельский остров — родина сентинельцев, аборигенов, на нем проживающих, чья текущая численность оценивается приблизительно между 350 и 400 человек. Они отвергают любые контакты с другими людьми вне их цивилизации. </a:t>
            </a:r>
          </a:p>
        </p:txBody>
      </p:sp>
      <p:pic>
        <p:nvPicPr>
          <p:cNvPr id="12292" name="Picture 2" descr="http://im3-tub-ru.yandex.net/i?id=415455455-3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20713"/>
            <a:ext cx="8064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Лес на Северном Сентинельском острове</a:t>
            </a:r>
          </a:p>
        </p:txBody>
      </p:sp>
    </p:spTree>
    <p:extLst>
      <p:ext uri="{BB962C8B-B14F-4D97-AF65-F5344CB8AC3E}">
        <p14:creationId xmlns:p14="http://schemas.microsoft.com/office/powerpoint/2010/main" val="36565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652963"/>
            <a:ext cx="91440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b="1" dirty="0">
                <a:latin typeface="+mn-lt"/>
              </a:rPr>
              <a:t>Криволесье – роща сосновых деревьев странной формы возле деревни Нове Царново в западной Польше. Здесь растут около 400 деревьев, искривленных возле основания на 90 градусов. Все растения повернуты на север и окружены лесом из пряморастущих сосен. Говорят, форма деревьев Криволесья была создана с помощью человеческих инструментов, но конкретно каким методом неизвестно.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Криволесье</a:t>
            </a:r>
            <a:endParaRPr lang="ru-RU" sz="3600" dirty="0">
              <a:latin typeface="+mj-lt"/>
            </a:endParaRPr>
          </a:p>
        </p:txBody>
      </p:sp>
      <p:pic>
        <p:nvPicPr>
          <p:cNvPr id="13317" name="Picture 4" descr="http://s0.tochka.net/travel/g_8189/img_10/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765175"/>
            <a:ext cx="8280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716338"/>
            <a:ext cx="9144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Рыжий лес — это около 10 км² деревьев, прилегающих к Чернобыльской АЭС, принявших на себя наибольшую долю выброса радиоактивной пыли во время взрыва реактора в 1986 году. Высокая доза поглощённой радиации привела к гибели деревьев (преимущественно сосен) и окрашиванию их в буро-красный цвет. Кроме того, по ночам наблюдалось свечение погибших деревьев, также вызванное радиоактивным распадом. Во время работ по дезактивации территории лес был снесён бульдозерами и захоронен. Борозды забили песком и высадили новые побеги сосен. Сегодня Рыжий лес остается одним из самых загрязненных районов. Более 90 % радиации сконцентрировано в почве.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Рыжий лес</a:t>
            </a:r>
            <a:endParaRPr lang="ru-RU" sz="3600" dirty="0">
              <a:latin typeface="+mj-lt"/>
            </a:endParaRPr>
          </a:p>
        </p:txBody>
      </p:sp>
      <p:pic>
        <p:nvPicPr>
          <p:cNvPr id="14341" name="Picture 4" descr="http://bbsimg.ngfiles.com/1/24156000/ngbbs502a78138701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92150"/>
            <a:ext cx="82089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5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868863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Гниль каштана – разрушающая болезнь, поразившая американские каштаны и вызвавшая массовое вымирание лесов. Самый большой из оставшихся в Америке каштановых лесов находится возле Вест Салем, штат Висконсин. Здесь растет около 25000 каштанов. Площадь леса составляет 2.4 га. Однако в 1987 г ученые нашли в деревьях грибы-паразиты, вызывающие гниль. Сейчас специалисты пытаются сохранить лес.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Честнат Хиллз</a:t>
            </a:r>
            <a:endParaRPr lang="ru-RU" sz="3600" dirty="0">
              <a:latin typeface="+mj-lt"/>
            </a:endParaRPr>
          </a:p>
        </p:txBody>
      </p:sp>
      <p:pic>
        <p:nvPicPr>
          <p:cNvPr id="15365" name="Picture 4" descr="http://anomalia.kulichki.ru/news26/913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92150"/>
            <a:ext cx="82089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9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933825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Аокигахара (Море деревьев)— лес у подножья горы Фудзи на японском острове Хонсю. Общая площадь составляет примерно 35 кв.км. Рельеф леса включает множество скалистых пещер, а особенности расположения, в частности густота леса и низина, обеспечивают «оглушающую» тишину. В настоящее время Море деревьев стало известно по двум причинам: из-за захватывающего вида на гору Фудзи и самоубийств. Для полного подсчета случаев суицида статистики не ведется, однако уже в 2004 г было найдено 108 тел. В целях предотвращения новых самоубийств местные власти принимают ряд превентивных мер: устанавливают таблички с обращениями и указанием телефонов доверия, устанавливают видеокамеры вдоль дороги и ведущих в лес тропинок.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Море деревьев</a:t>
            </a:r>
            <a:endParaRPr lang="ru-RU" sz="3600" dirty="0">
              <a:latin typeface="+mj-lt"/>
            </a:endParaRPr>
          </a:p>
        </p:txBody>
      </p:sp>
      <p:pic>
        <p:nvPicPr>
          <p:cNvPr id="16389" name="Picture 4" descr="http://anomalia.kulichki.ru/news26/913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692150"/>
            <a:ext cx="64817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229225"/>
            <a:ext cx="914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Триллемарка-Роллагсфьелл – природный заповедник в Норвегии. Он был создан 13 декабря 2002 г. В Триллемарка-Роллагсфьелл сохранился древняя дикая природа Норвегии. Здесь находятся 93 вида, находящихся под угрозой исчезновения. Это и малый пестрый дятел, и трехпалый дятел, а также кукша, клинтух и беркут.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Лес Триллемарка-Роллагсфьелл</a:t>
            </a:r>
            <a:endParaRPr lang="ru-RU" sz="3600" dirty="0">
              <a:latin typeface="+mj-lt"/>
            </a:endParaRPr>
          </a:p>
        </p:txBody>
      </p:sp>
      <p:pic>
        <p:nvPicPr>
          <p:cNvPr id="17413" name="Picture 2" descr="http://anomalia.kulichki.ru/news26/913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92150"/>
            <a:ext cx="80645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7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94188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В свое время здесь находилось небольшое поселение – Дадлитаун. Сейчас его название - это город-призрак. Здесь давно никто не живет, так как говорят, что это место проклято. Жители переживали странные видения, необъяснимые убийства и массовые суициды. Часто пропадали овцы и скот. Сейчас руины Дадлитауна и Темный лес патрулируются специальными группами, арестовывающими любого, кто осмелится пройти по этому участку.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Темный лес</a:t>
            </a:r>
          </a:p>
        </p:txBody>
      </p:sp>
      <p:pic>
        <p:nvPicPr>
          <p:cNvPr id="18437" name="Picture 2" descr="http://anomalia.kulichki.ru/news26/913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49275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9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005263"/>
            <a:ext cx="9144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Арденны, или Арденнские горы — горная система во Франции, Бельгии и Люксембурге, представляющая собой западную оконечность Рейнских Сланцевых гор. Арденны расположены между долинами рек Маас, Мозель и Самбра. Склоны Арденн покрыты берёзовыми, еловыми и дубовыми лесами. В силу важного стратегического положения Арденн в этом районе неоднократно происходили битвы в ходе различных военных конфликтов, включая Первую и Вторую мировые войны. Сегодня красота гор и широкие возможности активного отдыха – охота, велоспорт, прогулки, гребля – превратили Арденны в популярный туристический центр.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Арденны</a:t>
            </a:r>
            <a:endParaRPr lang="ru-RU" sz="3600" dirty="0">
              <a:latin typeface="+mj-lt"/>
            </a:endParaRPr>
          </a:p>
        </p:txBody>
      </p:sp>
      <p:pic>
        <p:nvPicPr>
          <p:cNvPr id="19461" name="Picture 2" descr="http://anomalia.kulichki.ru/news26/913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49275"/>
            <a:ext cx="70580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2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845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История</dc:creator>
  <cp:lastModifiedBy>История</cp:lastModifiedBy>
  <cp:revision>3</cp:revision>
  <dcterms:created xsi:type="dcterms:W3CDTF">2013-12-17T06:19:35Z</dcterms:created>
  <dcterms:modified xsi:type="dcterms:W3CDTF">2014-03-12T07:55:53Z</dcterms:modified>
</cp:coreProperties>
</file>