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F4F9-2D46-436D-B44D-28EE62D2277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066B-76E4-458A-A33D-559679644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2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F4F9-2D46-436D-B44D-28EE62D2277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066B-76E4-458A-A33D-559679644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87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F4F9-2D46-436D-B44D-28EE62D2277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066B-76E4-458A-A33D-559679644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05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F4F9-2D46-436D-B44D-28EE62D2277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066B-76E4-458A-A33D-559679644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15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F4F9-2D46-436D-B44D-28EE62D2277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066B-76E4-458A-A33D-559679644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30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F4F9-2D46-436D-B44D-28EE62D2277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066B-76E4-458A-A33D-559679644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15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F4F9-2D46-436D-B44D-28EE62D2277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066B-76E4-458A-A33D-559679644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30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F4F9-2D46-436D-B44D-28EE62D2277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066B-76E4-458A-A33D-559679644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61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F4F9-2D46-436D-B44D-28EE62D2277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066B-76E4-458A-A33D-559679644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F4F9-2D46-436D-B44D-28EE62D2277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066B-76E4-458A-A33D-559679644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75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F4F9-2D46-436D-B44D-28EE62D2277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066B-76E4-458A-A33D-559679644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32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F4F9-2D46-436D-B44D-28EE62D2277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5066B-76E4-458A-A33D-559679644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59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7%D0%B5%D0%BB%D0%B5%D0%BD%D1%8B%D0%B9%20%D1%84%D0%BE%D0%BD&amp;img_url=http://milkoshop.okis.ru/sell/milkoshop/original/112593.jpg&amp;pos=1&amp;uinfo=sw-1423-sh-678-fw-1198-fh-472-pd-1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7%D0%B5%D0%BB%D0%B5%D0%BD%D1%8B%D0%B9%20%D1%84%D0%BE%D0%BD&amp;img_url=http://milkoshop.okis.ru/sell/milkoshop/original/112593.jpg&amp;pos=1&amp;uinfo=sw-1423-sh-678-fw-1198-fh-472-pd-1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7%D0%B5%D0%BB%D0%B5%D0%BD%D1%8B%D0%B9%20%D1%84%D0%BE%D0%BD&amp;img_url=http://milkoshop.okis.ru/sell/milkoshop/original/112593.jpg&amp;pos=1&amp;uinfo=sw-1423-sh-678-fw-1198-fh-472-pd-1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7%D0%B5%D0%BB%D0%B5%D0%BD%D1%8B%D0%B9%20%D1%84%D0%BE%D0%BD&amp;img_url=http://milkoshop.okis.ru/sell/milkoshop/original/112593.jpg&amp;pos=1&amp;uinfo=sw-1423-sh-678-fw-1198-fh-472-pd-1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7%D0%B5%D0%BB%D0%B5%D0%BD%D1%8B%D0%B9%20%D1%84%D0%BE%D0%BD&amp;img_url=http://milkoshop.okis.ru/sell/milkoshop/original/112593.jpg&amp;pos=1&amp;uinfo=sw-1423-sh-678-fw-1198-fh-472-pd-1&amp;rpt=simag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7%D0%B5%D0%BB%D0%B5%D0%BD%D1%8B%D0%B9%20%D1%84%D0%BE%D0%BD&amp;img_url=http://milkoshop.okis.ru/sell/milkoshop/original/112593.jpg&amp;pos=1&amp;uinfo=sw-1423-sh-678-fw-1198-fh-472-pd-1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lifestripes.ru/wp-content/uploads/samoe_samoe_derevo_3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7%D0%B5%D0%BB%D0%B5%D0%BD%D1%8B%D0%B9%20%D1%84%D0%BE%D0%BD&amp;img_url=http://milkoshop.okis.ru/sell/milkoshop/original/112593.jpg&amp;pos=1&amp;uinfo=sw-1423-sh-678-fw-1198-fh-472-pd-1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7%D0%B5%D0%BB%D0%B5%D0%BD%D1%8B%D0%B9%20%D1%84%D0%BE%D0%BD&amp;img_url=http://milkoshop.okis.ru/sell/milkoshop/original/112593.jpg&amp;pos=1&amp;uinfo=sw-1423-sh-678-fw-1198-fh-472-pd-1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lifestripes.ru/wp-content/uploads/samoe_samoe_derevo_8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7%D0%B5%D0%BB%D0%B5%D0%BD%D1%8B%D0%B9%20%D1%84%D0%BE%D0%BD&amp;img_url=http://milkoshop.okis.ru/sell/milkoshop/original/112593.jpg&amp;pos=1&amp;uinfo=sw-1423-sh-678-fw-1198-fh-472-pd-1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lifestripes.ru/wp-content/uploads/samoe_samoe_derevo_9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7%D0%B5%D0%BB%D0%B5%D0%BD%D1%8B%D0%B9%20%D1%84%D0%BE%D0%BD&amp;img_url=http://milkoshop.okis.ru/sell/milkoshop/original/112593.jpg&amp;pos=1&amp;uinfo=sw-1423-sh-678-fw-1198-fh-472-pd-1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lifestripes.ru/wp-content/uploads/samoe_samoe_derevo_12.jpg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7%D0%B5%D0%BB%D0%B5%D0%BD%D1%8B%D0%B9%20%D1%84%D0%BE%D0%BD&amp;img_url=http://milkoshop.okis.ru/sell/milkoshop/original/112593.jpg&amp;pos=1&amp;uinfo=sw-1423-sh-678-fw-1198-fh-472-pd-1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lifestripes.ru/wp-content/uploads/samoe_samoe_derevo_13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lifestripes.ru/wp-content/uploads/samoe_samoe_derevo_17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hyperlink" Target="http://images.yandex.ru/yandsearch?text=%D0%B7%D0%B5%D0%BB%D0%B5%D0%BD%D1%8B%D0%B9%20%D1%84%D0%BE%D0%BD&amp;img_url=http://milkoshop.okis.ru/sell/milkoshop/original/112593.jpg&amp;pos=1&amp;uinfo=sw-1423-sh-678-fw-1198-fh-472-pd-1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ifestripes.ru/wp-content/uploads/samoe_samoe_derevo_16.jpg" TargetMode="External"/><Relationship Id="rId5" Type="http://schemas.openxmlformats.org/officeDocument/2006/relationships/image" Target="../media/image11.jpeg"/><Relationship Id="rId10" Type="http://schemas.openxmlformats.org/officeDocument/2006/relationships/image" Target="../media/image14.jpeg"/><Relationship Id="rId4" Type="http://schemas.openxmlformats.org/officeDocument/2006/relationships/hyperlink" Target="http://lifestripes.ru/wp-content/uploads/samoe_samoe_derevo_15.jpg" TargetMode="Externa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7%D0%B5%D0%BB%D0%B5%D0%BD%D1%8B%D0%B9%20%D1%84%D0%BE%D0%BD&amp;img_url=http://milkoshop.okis.ru/sell/milkoshop/original/112593.jpg&amp;pos=1&amp;uinfo=sw-1423-sh-678-fw-1198-fh-472-pd-1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mancompany.ru/upload/iblock/db3/db30803c415e47dd411eec40f2d8cfa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628775"/>
            <a:ext cx="91440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latin typeface="+mj-lt"/>
              </a:rPr>
              <a:t>Удивительные деревья мира.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99992" y="551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white"/>
                </a:solidFill>
                <a:latin typeface="Arial" charset="0"/>
                <a:cs typeface="Arial" charset="0"/>
              </a:rPr>
              <a:t>Кузяева А.М.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white"/>
                </a:solidFill>
                <a:latin typeface="Arial" charset="0"/>
                <a:cs typeface="Arial" charset="0"/>
              </a:rPr>
              <a:t>МБОУ Центр образования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>
                <a:solidFill>
                  <a:prstClr val="white"/>
                </a:solidFill>
                <a:latin typeface="Arial" charset="0"/>
                <a:cs typeface="Arial" charset="0"/>
              </a:rPr>
              <a:t>Сормовского</a:t>
            </a:r>
            <a:r>
              <a:rPr lang="ru-RU" b="1" dirty="0">
                <a:solidFill>
                  <a:prstClr val="white"/>
                </a:solidFill>
                <a:latin typeface="Arial" charset="0"/>
                <a:cs typeface="Arial" charset="0"/>
              </a:rPr>
              <a:t> района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>
                <a:solidFill>
                  <a:prstClr val="white"/>
                </a:solidFill>
                <a:latin typeface="Arial" charset="0"/>
                <a:cs typeface="Arial" charset="0"/>
              </a:rPr>
              <a:t>Г.Нижнего</a:t>
            </a:r>
            <a:r>
              <a:rPr lang="ru-RU" b="1" dirty="0">
                <a:solidFill>
                  <a:prstClr val="white"/>
                </a:solidFill>
                <a:latin typeface="Arial" charset="0"/>
                <a:cs typeface="Arial" charset="0"/>
              </a:rPr>
              <a:t> Новгорода</a:t>
            </a:r>
            <a:endParaRPr lang="ru-RU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0-tub-ru.yandex.net/i?id=638011229-0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+mj-lt"/>
              </a:rPr>
              <a:t>Дерево жизни</a:t>
            </a:r>
            <a:r>
              <a:rPr lang="ru-RU" sz="2800" dirty="0">
                <a:latin typeface="+mj-lt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661025"/>
            <a:ext cx="91440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Дерево жизни в Бахрейне. Одно единственное четырёх-вековое дерево акации в гордом одиночестве возвышается среди безжизненной пустыни.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4821" name="Picture 4" descr="Дерево жизни в Бахрейн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839628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02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0-tub-ru.yandex.net/i?id=638011229-0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+mj-lt"/>
              </a:rPr>
              <a:t>Дерево-спрут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300663"/>
            <a:ext cx="9144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Белое хлопковое дерево (шерстяное дерево, капок) у ворот храма Та Пром в Ангкор-Тхом, в столице исчезнувшей Кхмерской Империи. Это дерево, подобно спруту, опутывает входы в храм.</a:t>
            </a:r>
            <a:br>
              <a:rPr lang="ru-RU" sz="2400" b="1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pic>
        <p:nvPicPr>
          <p:cNvPr id="35845" name="Picture 2" descr="Шерстяное дерево у ворот храма Та Пр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620713"/>
            <a:ext cx="80645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39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0-tub-ru.yandex.net/i?id=638011229-0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+mj-lt"/>
              </a:rPr>
              <a:t>Дерево дракона</a:t>
            </a:r>
            <a:r>
              <a:rPr lang="ru-RU" sz="2800" dirty="0">
                <a:latin typeface="+mj-lt"/>
              </a:rPr>
              <a:t/>
            </a:r>
            <a:br>
              <a:rPr lang="ru-RU" sz="2800" dirty="0">
                <a:latin typeface="+mj-lt"/>
              </a:rPr>
            </a:br>
            <a:endParaRPr lang="ru-RU" sz="28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0425" y="549275"/>
            <a:ext cx="3203575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Дерево дракона произрастает в провинции Санта-Крус-де-Тенерифе Канарских островов. Возраст этого дерева от 650 до 1500 лет. Согласно легенде это дерево появилось после того, как Геракл убил стоглавого дракона, охраняющего сад Гесперид.</a:t>
            </a:r>
            <a:br>
              <a:rPr lang="ru-RU" sz="2400" b="1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pic>
        <p:nvPicPr>
          <p:cNvPr id="36869" name="Picture 2" descr="Дерево дракон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5327650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639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0-tub-ru.yandex.net/i?id=638011229-0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+mj-lt"/>
              </a:rPr>
              <a:t>Воллемия сосновая</a:t>
            </a:r>
            <a:r>
              <a:rPr lang="ru-RU" sz="2800" dirty="0">
                <a:latin typeface="+mj-lt"/>
              </a:rPr>
              <a:t/>
            </a:r>
            <a:br>
              <a:rPr lang="ru-RU" sz="2800" dirty="0">
                <a:latin typeface="+mj-lt"/>
              </a:rPr>
            </a:br>
            <a:endParaRPr lang="ru-RU" sz="28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908050"/>
            <a:ext cx="3635375" cy="4710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+mn-lt"/>
              </a:rPr>
              <a:t>Воллемия сосновая (Wollemi Pine) - это дерево рода Хвойных, семейства Араукариевых произрастает в Австралии. Одно из самых древних древесных растений ("сверстник динозавров"), которое было широко распространено на Земле в Юрский период. До недавнего времени считалось вымершим ископаемым видом. Очень редкий и ценный вид растений, внесённый в Красную книгу. </a:t>
            </a:r>
          </a:p>
        </p:txBody>
      </p:sp>
      <p:pic>
        <p:nvPicPr>
          <p:cNvPr id="37893" name="Picture 2" descr="Воллемия соснова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504190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64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0-tub-ru.yandex.net/i?id=638011229-0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4233" y="2132856"/>
            <a:ext cx="89755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56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0-tub-ru.yandex.net/i?id=638011229-0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+mj-lt"/>
              </a:rPr>
              <a:t>Секвойа Генерал Шерман </a:t>
            </a:r>
            <a:r>
              <a:rPr lang="ru-RU" sz="2800" b="1" i="1" dirty="0">
                <a:latin typeface="+mj-lt"/>
              </a:rPr>
              <a:t>(Калифорния, США)</a:t>
            </a:r>
            <a:endParaRPr lang="ru-RU" sz="2800" dirty="0">
              <a:latin typeface="+mj-lt"/>
            </a:endParaRPr>
          </a:p>
        </p:txBody>
      </p:sp>
      <p:pic>
        <p:nvPicPr>
          <p:cNvPr id="24580" name="Picture 2" descr="Самые удивительные деревья мира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352901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79838" y="1196975"/>
            <a:ext cx="5364162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Гигантские секвойи, которые растут только в Калифорнии, являются крупнейшими по объему деревьями в мире. Самое большое из них называется Генерал Шерман и имеет высоту </a:t>
            </a:r>
            <a:r>
              <a:rPr lang="ru-RU" sz="4000" b="1" dirty="0">
                <a:latin typeface="+mn-lt"/>
              </a:rPr>
              <a:t>84</a:t>
            </a:r>
            <a:r>
              <a:rPr lang="ru-RU" sz="2400" b="1" dirty="0">
                <a:latin typeface="+mn-lt"/>
              </a:rPr>
              <a:t> метра, более </a:t>
            </a:r>
            <a:r>
              <a:rPr lang="ru-RU" sz="4000" b="1" dirty="0">
                <a:latin typeface="+mn-lt"/>
              </a:rPr>
              <a:t>1486</a:t>
            </a:r>
            <a:r>
              <a:rPr lang="ru-RU" sz="2400" b="1" dirty="0">
                <a:latin typeface="+mn-lt"/>
              </a:rPr>
              <a:t> кубических метров объема и более </a:t>
            </a:r>
            <a:r>
              <a:rPr lang="ru-RU" sz="4000" b="1" dirty="0">
                <a:latin typeface="+mn-lt"/>
              </a:rPr>
              <a:t>6000</a:t>
            </a:r>
            <a:r>
              <a:rPr lang="ru-RU" sz="2400" b="1" dirty="0">
                <a:latin typeface="+mn-lt"/>
              </a:rPr>
              <a:t> тонн в весе. Генералу Шерману около </a:t>
            </a:r>
            <a:r>
              <a:rPr lang="ru-RU" sz="4000" b="1" dirty="0">
                <a:latin typeface="+mn-lt"/>
              </a:rPr>
              <a:t>2200</a:t>
            </a:r>
            <a:r>
              <a:rPr lang="ru-RU" sz="2400" b="1" dirty="0">
                <a:latin typeface="+mn-lt"/>
              </a:rPr>
              <a:t> лет и оно продолжает расти.</a:t>
            </a:r>
          </a:p>
        </p:txBody>
      </p:sp>
    </p:spTree>
    <p:extLst>
      <p:ext uri="{BB962C8B-B14F-4D97-AF65-F5344CB8AC3E}">
        <p14:creationId xmlns:p14="http://schemas.microsoft.com/office/powerpoint/2010/main" val="13671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0-tub-ru.yandex.net/i?id=638011229-0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+mj-lt"/>
              </a:rPr>
              <a:t>Секвойа Гиперион </a:t>
            </a:r>
            <a:r>
              <a:rPr lang="ru-RU" sz="2800" b="1" i="1" dirty="0">
                <a:latin typeface="+mj-lt"/>
              </a:rPr>
              <a:t>(Калифорния, США)</a:t>
            </a:r>
            <a:endParaRPr lang="ru-RU" sz="28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275" y="1557338"/>
            <a:ext cx="529272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Самое высокое дерево в мире Гиперион в Национальном парке Редвуд, его высота составляет </a:t>
            </a:r>
            <a:r>
              <a:rPr lang="ru-RU" sz="4000" b="1" dirty="0">
                <a:latin typeface="+mn-lt"/>
              </a:rPr>
              <a:t>115 </a:t>
            </a:r>
            <a:r>
              <a:rPr lang="ru-RU" sz="2400" b="1" dirty="0">
                <a:latin typeface="+mn-lt"/>
              </a:rPr>
              <a:t>м. Ученые не говорят о точном местонахождении Hyperion, чтобы толпы туристов не затоптали корневую систему дерева.</a:t>
            </a:r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  <p:pic>
        <p:nvPicPr>
          <p:cNvPr id="25605" name="Picture 2" descr="http://lifestripes.ru/wp-content/uploads/samoe_samoe_derevo_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354012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34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0-tub-ru.yandex.net/i?id=638011229-0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+mj-lt"/>
              </a:rPr>
              <a:t>Дуб-часовня </a:t>
            </a:r>
            <a:r>
              <a:rPr lang="ru-RU" sz="2800" b="1" i="1" dirty="0">
                <a:latin typeface="+mj-lt"/>
              </a:rPr>
              <a:t>(деревня Алувиль-Белефос, Франция)</a:t>
            </a:r>
            <a:endParaRPr lang="ru-RU" sz="28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163" y="549275"/>
            <a:ext cx="3779837" cy="63706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Шен-Шапель является самым известным деревом во Франции. На самом деле, это больше, чем просто дерево: это здание и религиозный памятник. В 1669 году около этого 500 летнего (в то время), пораженного молнией дуба, аббаты решили построить часовню. В настоящее время, дерево почти высохло (его крона становится меньше с каждым годом и часть коры облетела).</a:t>
            </a:r>
          </a:p>
        </p:txBody>
      </p:sp>
      <p:pic>
        <p:nvPicPr>
          <p:cNvPr id="28677" name="Picture 2" descr="Самые удивительные деревья мира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836613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75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0-tub-ru.yandex.net/i?id=638011229-0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+mj-lt"/>
              </a:rPr>
              <a:t>Пандо </a:t>
            </a:r>
            <a:r>
              <a:rPr lang="ru-RU" sz="2800" b="1" i="1" dirty="0">
                <a:latin typeface="+mj-lt"/>
              </a:rPr>
              <a:t>(Юта, США)</a:t>
            </a:r>
            <a:endParaRPr lang="ru-RU" sz="2800" dirty="0">
              <a:latin typeface="+mj-lt"/>
            </a:endParaRPr>
          </a:p>
        </p:txBody>
      </p:sp>
      <p:pic>
        <p:nvPicPr>
          <p:cNvPr id="29700" name="Picture 2" descr="Самые удивительные деревья мира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836613"/>
            <a:ext cx="5545138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95963" y="908050"/>
            <a:ext cx="3348037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+mn-lt"/>
              </a:rPr>
              <a:t>Пандо — это колония осинообразного тополя , расположенная в штате Юте в США. Все деревья в этой колонии генетически идентичные. На самое интересное в том, что все они являются единым живым организмом с общей корневой системой. Возраст этого уникального растения оценивается учеными в 80 тысяч лет, а его вес около 6 тысяч тонн, что позволяет говорить о нем, как о самом тяжёлом известном организме.</a:t>
            </a:r>
          </a:p>
        </p:txBody>
      </p:sp>
    </p:spTree>
    <p:extLst>
      <p:ext uri="{BB962C8B-B14F-4D97-AF65-F5344CB8AC3E}">
        <p14:creationId xmlns:p14="http://schemas.microsoft.com/office/powerpoint/2010/main" val="40975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0-tub-ru.yandex.net/i?id=638011229-0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+mj-lt"/>
              </a:rPr>
              <a:t>Кипарис Монтесума </a:t>
            </a:r>
            <a:r>
              <a:rPr lang="ru-RU" sz="2800" b="1" i="1" dirty="0">
                <a:latin typeface="+mj-lt"/>
              </a:rPr>
              <a:t>(Оахака, </a:t>
            </a:r>
            <a:r>
              <a:rPr lang="ru-RU" sz="2800" b="1" dirty="0">
                <a:latin typeface="+mj-lt"/>
              </a:rPr>
              <a:t>Мексика</a:t>
            </a:r>
            <a:r>
              <a:rPr lang="ru-RU" sz="2800" b="1" i="1" dirty="0">
                <a:latin typeface="+mj-lt"/>
              </a:rPr>
              <a:t>)</a:t>
            </a:r>
            <a:endParaRPr lang="ru-RU" sz="2800" dirty="0">
              <a:latin typeface="+mj-lt"/>
            </a:endParaRPr>
          </a:p>
        </p:txBody>
      </p:sp>
      <p:pic>
        <p:nvPicPr>
          <p:cNvPr id="30724" name="Picture 2" descr="http://lifestripes.ru/wp-content/uploads/samoe_samoe_derevo_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41767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Самые удивительные деревья мира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789363"/>
            <a:ext cx="4105275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87900" y="1700213"/>
            <a:ext cx="435610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Этот кипарис имеет самый большой обхват ствола — 58 метров. Это дерево настолько толстое, что местные жители шутят, что скорее это дерево само тебя обнимет, чем ты сможешь обнять его.</a:t>
            </a:r>
          </a:p>
        </p:txBody>
      </p:sp>
    </p:spTree>
    <p:extLst>
      <p:ext uri="{BB962C8B-B14F-4D97-AF65-F5344CB8AC3E}">
        <p14:creationId xmlns:p14="http://schemas.microsoft.com/office/powerpoint/2010/main" val="14956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0-tub-ru.yandex.net/i?id=638011229-0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+mj-lt"/>
              </a:rPr>
              <a:t>Великий баньян </a:t>
            </a:r>
            <a:r>
              <a:rPr lang="ru-RU" sz="2800" b="1" i="1" dirty="0">
                <a:latin typeface="+mj-lt"/>
              </a:rPr>
              <a:t>(Колката, Индия)</a:t>
            </a:r>
            <a:endParaRPr lang="ru-RU" sz="2800" dirty="0">
              <a:latin typeface="+mj-lt"/>
            </a:endParaRPr>
          </a:p>
        </p:txBody>
      </p:sp>
      <p:pic>
        <p:nvPicPr>
          <p:cNvPr id="31748" name="Picture 2" descr="Самые удивительные деревья мира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20713"/>
            <a:ext cx="42862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 descr="http://lifestripes.ru/wp-content/uploads/samoe_samoe_derevo_1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257675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0825" y="836613"/>
            <a:ext cx="3744913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Деревом с самой большой в мире площадью кроны является великий баньян, который расположен в индийском ботаническом саду. Баньян получил свое название в честь индийских торговцев, которые вели свою торговлю под раскидистой сенью этих деревьев.</a:t>
            </a:r>
          </a:p>
        </p:txBody>
      </p:sp>
    </p:spTree>
    <p:extLst>
      <p:ext uri="{BB962C8B-B14F-4D97-AF65-F5344CB8AC3E}">
        <p14:creationId xmlns:p14="http://schemas.microsoft.com/office/powerpoint/2010/main" val="12185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0-tub-ru.yandex.net/i?id=638011229-0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 descr="Самые удивительные деревья мира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417671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Самые удивительные деревья мира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476250"/>
            <a:ext cx="399891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Самые удивительные деревья мира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141663"/>
            <a:ext cx="417671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8" descr="http://lifestripes.ru/wp-content/uploads/samoe_samoe_derevo_18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213100"/>
            <a:ext cx="39608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+mj-lt"/>
              </a:rPr>
              <a:t>Баобабы </a:t>
            </a:r>
            <a:r>
              <a:rPr lang="ru-RU" sz="2800" b="1" i="1" dirty="0">
                <a:latin typeface="+mj-lt"/>
              </a:rPr>
              <a:t>(Мадагаскар, Африка, Австралия)</a:t>
            </a:r>
            <a:endParaRPr lang="ru-RU" sz="28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934075"/>
            <a:ext cx="9144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+mn-lt"/>
              </a:rPr>
              <a:t>Баобабы достигают в высоту 30 метров в высоту и 11 метров в ширину. Их бочкообразный ствол — вместительный сосуд для влаги, способный вместить более 120 000 литров воды</a:t>
            </a:r>
          </a:p>
        </p:txBody>
      </p:sp>
    </p:spTree>
    <p:extLst>
      <p:ext uri="{BB962C8B-B14F-4D97-AF65-F5344CB8AC3E}">
        <p14:creationId xmlns:p14="http://schemas.microsoft.com/office/powerpoint/2010/main" val="20469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0-tub-ru.yandex.net/i?id=638011229-0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+mj-lt"/>
              </a:rPr>
              <a:t>Дерево-лес</a:t>
            </a:r>
            <a:endParaRPr lang="ru-RU" sz="28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876925"/>
            <a:ext cx="91440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Одно единственное бразильское дерево Ореха Кешью занимает площадь около 8500 квадратных метров.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3797" name="Picture 2" descr="Орех Кешью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620713"/>
            <a:ext cx="813593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85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562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История</dc:creator>
  <cp:lastModifiedBy>История</cp:lastModifiedBy>
  <cp:revision>4</cp:revision>
  <dcterms:created xsi:type="dcterms:W3CDTF">2013-12-17T09:46:43Z</dcterms:created>
  <dcterms:modified xsi:type="dcterms:W3CDTF">2014-03-12T07:56:08Z</dcterms:modified>
</cp:coreProperties>
</file>