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7" r:id="rId4"/>
    <p:sldId id="266" r:id="rId5"/>
    <p:sldId id="265" r:id="rId6"/>
    <p:sldId id="264" r:id="rId7"/>
    <p:sldId id="263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857224" y="714356"/>
            <a:ext cx="7372376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Познавательный досуг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Кукляндия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body" idx="4294967295"/>
          </p:nvPr>
        </p:nvSpPr>
        <p:spPr>
          <a:xfrm>
            <a:off x="1643042" y="5572140"/>
            <a:ext cx="6000792" cy="9969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Подготовила и провела воспитатель ГБОУ </a:t>
            </a:r>
            <a:r>
              <a:rPr lang="ru-RU" sz="1600" b="1" dirty="0" err="1" smtClean="0">
                <a:solidFill>
                  <a:schemeClr val="tx1"/>
                </a:solidFill>
              </a:rPr>
              <a:t>д</a:t>
            </a:r>
            <a:r>
              <a:rPr lang="ru-RU" sz="1600" b="1" dirty="0" smtClean="0">
                <a:solidFill>
                  <a:schemeClr val="tx1"/>
                </a:solidFill>
              </a:rPr>
              <a:t>/с № 58 СВАО</a:t>
            </a:r>
          </a:p>
          <a:p>
            <a:pPr algn="ctr">
              <a:buNone/>
            </a:pPr>
            <a:r>
              <a:rPr lang="ru-RU" sz="1600" b="1" dirty="0" err="1" smtClean="0">
                <a:solidFill>
                  <a:schemeClr val="tx1"/>
                </a:solidFill>
              </a:rPr>
              <a:t>Живаева</a:t>
            </a:r>
            <a:r>
              <a:rPr lang="ru-RU" sz="1600" b="1" dirty="0" smtClean="0">
                <a:solidFill>
                  <a:schemeClr val="tx1"/>
                </a:solidFill>
              </a:rPr>
              <a:t> Ирина Вячеславовна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101" name="Picture 5" descr="C:\Documents and Settings\Администратор\Рабочий стол\фото к кукляндии\P103013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71604" y="2857496"/>
            <a:ext cx="2587078" cy="2162167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714620"/>
            <a:ext cx="2410320" cy="221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98" y="0"/>
            <a:ext cx="9142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500034" y="500063"/>
            <a:ext cx="7786742" cy="42148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5) Стихи о куклах.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6) Песня о кукле.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Куколка, ты можешь посмотреть и конкурсы:</a:t>
            </a:r>
          </a:p>
          <a:p>
            <a:pPr>
              <a:buNone/>
            </a:pPr>
            <a:r>
              <a:rPr lang="ru-RU" sz="1400" b="1" dirty="0" smtClean="0"/>
              <a:t>7) Запеленай малыша»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8) Придумай имя для куколки»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Молодцы , ребята, спасибо тебе куколка за рассказ о себе.</a:t>
            </a:r>
          </a:p>
          <a:p>
            <a:pPr>
              <a:buNone/>
            </a:pPr>
            <a:r>
              <a:rPr lang="ru-RU" sz="1400" dirty="0" smtClean="0"/>
              <a:t>Возвращайся к своим подружкам.</a:t>
            </a:r>
          </a:p>
          <a:p>
            <a:pPr>
              <a:buNone/>
            </a:pPr>
            <a:r>
              <a:rPr lang="ru-RU" sz="1400" dirty="0" smtClean="0"/>
              <a:t>(Воспитатель смотрит на цветок ) </a:t>
            </a:r>
          </a:p>
          <a:p>
            <a:pPr>
              <a:buNone/>
            </a:pPr>
            <a:r>
              <a:rPr lang="ru-RU" sz="1400" dirty="0" smtClean="0"/>
              <a:t>-Ребята, мы столько для себя заказывали желаний, и у нас остался последний лепесток. Что же нам пожелать? Дети может вы, что-то хотите пожелать (ответы детей)</a:t>
            </a:r>
          </a:p>
          <a:p>
            <a:pPr>
              <a:buNone/>
            </a:pPr>
            <a:r>
              <a:rPr lang="ru-RU" sz="1400" dirty="0" smtClean="0"/>
              <a:t>Воспитатель:</a:t>
            </a:r>
          </a:p>
          <a:p>
            <a:pPr>
              <a:buNone/>
            </a:pPr>
            <a:r>
              <a:rPr lang="ru-RU" sz="1400" dirty="0" smtClean="0"/>
              <a:t>-Я тоже ребята хочу пожелать, чтобы у каждого ребёнка были папа и мама, чтобы рос он в любви и заботе, и у вас было достаточное количество игрушек.</a:t>
            </a:r>
          </a:p>
          <a:p>
            <a:pPr>
              <a:buNone/>
            </a:pPr>
            <a:r>
              <a:rPr lang="ru-RU" sz="1400" dirty="0" smtClean="0"/>
              <a:t>Наше волшебное путешествие подошло к концу.</a:t>
            </a:r>
          </a:p>
          <a:p>
            <a:pPr>
              <a:buNone/>
            </a:pPr>
            <a:r>
              <a:rPr lang="ru-RU" sz="1400" dirty="0" smtClean="0"/>
              <a:t>Всем большое спасибо!  Включить спокойную музыку, дети походят к куклам, фотографируются.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b="1" dirty="0" smtClean="0"/>
              <a:t>        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2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214414" y="2130425"/>
            <a:ext cx="6557986" cy="147002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Содержимое 19"/>
          <p:cNvSpPr>
            <a:spLocks noGrp="1"/>
          </p:cNvSpPr>
          <p:nvPr>
            <p:ph idx="4294967295"/>
          </p:nvPr>
        </p:nvSpPr>
        <p:spPr>
          <a:xfrm>
            <a:off x="500034" y="714356"/>
            <a:ext cx="8358246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Задачи:</a:t>
            </a:r>
          </a:p>
          <a:p>
            <a:pPr>
              <a:buNone/>
            </a:pPr>
            <a:r>
              <a:rPr lang="ru-RU" sz="2400" dirty="0" smtClean="0"/>
              <a:t>1.Ознакомление с историей  тряпичной куклы, ролью куклы в народном быту.</a:t>
            </a:r>
          </a:p>
          <a:p>
            <a:pPr>
              <a:buNone/>
            </a:pPr>
            <a:r>
              <a:rPr lang="ru-RU" sz="2400" dirty="0" smtClean="0"/>
              <a:t>2.Обучение приемам изготовления куклы Зайчик - на пальчик  в соответствии с народными традициями.</a:t>
            </a:r>
          </a:p>
          <a:p>
            <a:pPr>
              <a:buNone/>
            </a:pPr>
            <a:r>
              <a:rPr lang="ru-RU" sz="2400" dirty="0" smtClean="0"/>
              <a:t>3.Развитие внимания, памяти, пространственного мышления, сенсорного опыта.</a:t>
            </a:r>
          </a:p>
          <a:p>
            <a:pPr>
              <a:buNone/>
            </a:pPr>
            <a:r>
              <a:rPr lang="ru-RU" sz="2400" dirty="0" smtClean="0"/>
              <a:t>4.Развитие координации движений, функциональных возможностей кистей и пальцев рук.</a:t>
            </a:r>
          </a:p>
          <a:p>
            <a:pPr>
              <a:buNone/>
            </a:pPr>
            <a:r>
              <a:rPr lang="ru-RU" sz="2400" dirty="0" smtClean="0"/>
              <a:t>5. Развитие речи и навыков театральной исполнительской деятельности.</a:t>
            </a:r>
          </a:p>
          <a:p>
            <a:pPr>
              <a:buNone/>
            </a:pPr>
            <a:r>
              <a:rPr lang="ru-RU" sz="2400" dirty="0" smtClean="0"/>
              <a:t>6.Содействовать развитию эстетического восприятия образцов народной  игрушки, способности эмоционально откликаться на воздействие художественного образа.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57158" y="142852"/>
            <a:ext cx="8572560" cy="6072230"/>
          </a:xfrm>
        </p:spPr>
        <p:txBody>
          <a:bodyPr>
            <a:noAutofit/>
          </a:bodyPr>
          <a:lstStyle/>
          <a:p>
            <a:r>
              <a:rPr lang="ru-RU" sz="1400" dirty="0" smtClean="0"/>
              <a:t>Ход :</a:t>
            </a:r>
          </a:p>
          <a:p>
            <a:pPr>
              <a:buNone/>
            </a:pPr>
            <a:r>
              <a:rPr lang="ru-RU" sz="1400" dirty="0" smtClean="0"/>
              <a:t>Дети входят в зал под музыку, садятся на стульчики полукругом. Воспитатель входит чуть позже, прячет </a:t>
            </a:r>
          </a:p>
          <a:p>
            <a:pPr>
              <a:buNone/>
            </a:pPr>
            <a:r>
              <a:rPr lang="ru-RU" sz="1400" dirty="0" smtClean="0"/>
              <a:t>цветок за спиной. Воспитатель:</a:t>
            </a:r>
          </a:p>
          <a:p>
            <a:pPr>
              <a:buNone/>
            </a:pPr>
            <a:r>
              <a:rPr lang="ru-RU" sz="1400" dirty="0" smtClean="0"/>
              <a:t> – Ребята, когда я шла к вам, мне повстречалась по дороге старушка и спросила, тут ли живут самые добрые </a:t>
            </a:r>
          </a:p>
          <a:p>
            <a:pPr>
              <a:buNone/>
            </a:pPr>
            <a:r>
              <a:rPr lang="ru-RU" sz="1400" dirty="0" smtClean="0"/>
              <a:t>дети на свете. Я сказала, да тут живут самые добрые, самые ласковые и воспитанные дети на свете. И она </a:t>
            </a:r>
          </a:p>
          <a:p>
            <a:pPr>
              <a:buNone/>
            </a:pPr>
            <a:r>
              <a:rPr lang="ru-RU" sz="1400" dirty="0" smtClean="0"/>
              <a:t>передала для вас вот этот волшебный цветок (достаёт из-за спины и показывает детям). Цветик -семицветик </a:t>
            </a:r>
          </a:p>
          <a:p>
            <a:pPr>
              <a:buNone/>
            </a:pPr>
            <a:r>
              <a:rPr lang="ru-RU" sz="1400" dirty="0" smtClean="0"/>
              <a:t>поможет вам осуществить все ваши заветные желания.</a:t>
            </a:r>
          </a:p>
          <a:p>
            <a:pPr>
              <a:buNone/>
            </a:pPr>
            <a:r>
              <a:rPr lang="ru-RU" sz="1400" dirty="0" smtClean="0"/>
              <a:t>(Воспитатель отрывает 1 лепесток)</a:t>
            </a:r>
          </a:p>
          <a:p>
            <a:pPr>
              <a:buNone/>
            </a:pPr>
            <a:r>
              <a:rPr lang="ru-RU" sz="1400" dirty="0" smtClean="0"/>
              <a:t>Лети, лети, лепесток,</a:t>
            </a:r>
          </a:p>
          <a:p>
            <a:pPr>
              <a:buNone/>
            </a:pPr>
            <a:r>
              <a:rPr lang="ru-RU" sz="1400" dirty="0" smtClean="0"/>
              <a:t> Через запад на восток,</a:t>
            </a:r>
          </a:p>
          <a:p>
            <a:pPr>
              <a:buNone/>
            </a:pPr>
            <a:r>
              <a:rPr lang="ru-RU" sz="1400" dirty="0" smtClean="0"/>
              <a:t>Через север, через юг,</a:t>
            </a:r>
          </a:p>
          <a:p>
            <a:pPr>
              <a:buNone/>
            </a:pPr>
            <a:r>
              <a:rPr lang="ru-RU" sz="1400" dirty="0" smtClean="0"/>
              <a:t> Возвращайся, сделав круг.</a:t>
            </a:r>
          </a:p>
          <a:p>
            <a:pPr>
              <a:buNone/>
            </a:pPr>
            <a:r>
              <a:rPr lang="ru-RU" sz="1400" dirty="0" smtClean="0"/>
              <a:t> Лишь коснешься ты земли –</a:t>
            </a:r>
          </a:p>
          <a:p>
            <a:pPr>
              <a:buNone/>
            </a:pPr>
            <a:r>
              <a:rPr lang="ru-RU" sz="1400" dirty="0" smtClean="0"/>
              <a:t>Быть, по-моему, вели. Вели, чтобы наши дети оказались в сказочной стране  </a:t>
            </a:r>
            <a:r>
              <a:rPr lang="ru-RU" sz="1400" dirty="0" err="1" smtClean="0"/>
              <a:t>Кукляндия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(открывается занавес, там выставлены куклы, сшитые своими руками).</a:t>
            </a:r>
          </a:p>
          <a:p>
            <a:pPr>
              <a:buNone/>
            </a:pPr>
            <a:r>
              <a:rPr lang="ru-RU" sz="1400" dirty="0" smtClean="0"/>
              <a:t>Воспитатель:</a:t>
            </a:r>
          </a:p>
          <a:p>
            <a:pPr>
              <a:buNone/>
            </a:pPr>
            <a:r>
              <a:rPr lang="ru-RU" sz="1400" dirty="0" smtClean="0"/>
              <a:t> – Ой, сколько разных кукол и какие все красивые, нарядные.</a:t>
            </a:r>
          </a:p>
          <a:p>
            <a:pPr>
              <a:buNone/>
            </a:pPr>
            <a:r>
              <a:rPr lang="ru-RU" sz="1400" b="1" dirty="0" smtClean="0"/>
              <a:t>Кукла </a:t>
            </a:r>
            <a:r>
              <a:rPr lang="ru-RU" sz="1400" dirty="0" smtClean="0"/>
              <a:t>— первая среди игрушек. Ее история известна с глубокой древности. Изначально кукла служила </a:t>
            </a:r>
          </a:p>
          <a:p>
            <a:pPr>
              <a:buNone/>
            </a:pPr>
            <a:r>
              <a:rPr lang="ru-RU" sz="1400" dirty="0" smtClean="0"/>
              <a:t>тотемом, обрядовым символом, и уже позднее превратилась в детскую игрушку. В наше время</a:t>
            </a:r>
          </a:p>
          <a:p>
            <a:pPr>
              <a:buNone/>
            </a:pPr>
            <a:r>
              <a:rPr lang="ru-RU" sz="1400" dirty="0" smtClean="0"/>
              <a:t>существует огромное множество разнообразных кукол. Но особой популярностью пользуются куклы</a:t>
            </a:r>
          </a:p>
          <a:p>
            <a:pPr>
              <a:buNone/>
            </a:pPr>
            <a:r>
              <a:rPr lang="ru-RU" sz="1400" dirty="0" smtClean="0"/>
              <a:t>ручной работы. Очень часто любимой игрушкой становится та, которая сделана своими руками, потому </a:t>
            </a:r>
          </a:p>
          <a:p>
            <a:pPr>
              <a:buNone/>
            </a:pPr>
            <a:r>
              <a:rPr lang="ru-RU" sz="1400" dirty="0" smtClean="0"/>
              <a:t>что в нее вложена ваша фантазия и душа.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8194" name="Picture 2" descr="C:\Documents and Settings\Администратор\Рабочий стол\фото к кукляндии\P103011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16112" b="31013"/>
          <a:stretch>
            <a:fillRect/>
          </a:stretch>
        </p:blipFill>
        <p:spPr bwMode="auto">
          <a:xfrm>
            <a:off x="5786446" y="5572140"/>
            <a:ext cx="2438212" cy="948459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 t="12058"/>
          <a:stretch>
            <a:fillRect/>
          </a:stretch>
        </p:blipFill>
        <p:spPr bwMode="auto">
          <a:xfrm>
            <a:off x="3643306" y="2000240"/>
            <a:ext cx="1968056" cy="129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 r="12793"/>
          <a:stretch>
            <a:fillRect/>
          </a:stretch>
        </p:blipFill>
        <p:spPr bwMode="auto">
          <a:xfrm>
            <a:off x="6786578" y="1904210"/>
            <a:ext cx="1747567" cy="154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357158" y="214290"/>
            <a:ext cx="8786842" cy="63579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/>
              <a:t>Давайте поближе с ними познакомимся.  (берёт куклу  девочку)</a:t>
            </a:r>
          </a:p>
          <a:p>
            <a:pPr>
              <a:buNone/>
            </a:pPr>
            <a:r>
              <a:rPr lang="ru-RU" sz="5600" dirty="0" smtClean="0"/>
              <a:t>Воспитатель обращается к кукле</a:t>
            </a:r>
          </a:p>
          <a:p>
            <a:pPr>
              <a:buNone/>
            </a:pPr>
            <a:r>
              <a:rPr lang="ru-RU" sz="5600" dirty="0" smtClean="0"/>
              <a:t>- Как тебя зовут?</a:t>
            </a:r>
          </a:p>
          <a:p>
            <a:pPr>
              <a:buNone/>
            </a:pPr>
            <a:r>
              <a:rPr lang="ru-RU" sz="5600" dirty="0" smtClean="0"/>
              <a:t>-Алёнка!</a:t>
            </a:r>
          </a:p>
          <a:p>
            <a:pPr>
              <a:buNone/>
            </a:pPr>
            <a:r>
              <a:rPr lang="ru-RU" sz="5600" dirty="0" smtClean="0"/>
              <a:t>-Какое красивое имя, а расскажи, пожалуйста, ребятам, как тебя сшили.</a:t>
            </a:r>
          </a:p>
          <a:p>
            <a:pPr>
              <a:buNone/>
            </a:pPr>
            <a:r>
              <a:rPr lang="ru-RU" sz="5600" dirty="0" smtClean="0"/>
              <a:t>(Кукла рассказывает)</a:t>
            </a:r>
          </a:p>
          <a:p>
            <a:pPr>
              <a:buNone/>
            </a:pPr>
            <a:r>
              <a:rPr lang="ru-RU" sz="5600" dirty="0" smtClean="0"/>
              <a:t>Для скульптурно-текстильных игрушек, изготовленных в чулочной технике,</a:t>
            </a:r>
          </a:p>
          <a:p>
            <a:pPr>
              <a:buNone/>
            </a:pPr>
            <a:r>
              <a:rPr lang="ru-RU" sz="5600" dirty="0" smtClean="0"/>
              <a:t>сначала нужно выбрать материал, который будет внутри изделия. Обычно это</a:t>
            </a:r>
          </a:p>
          <a:p>
            <a:pPr>
              <a:buNone/>
            </a:pPr>
            <a:r>
              <a:rPr lang="ru-RU" sz="5600" dirty="0" err="1" smtClean="0"/>
              <a:t>синтепон</a:t>
            </a:r>
            <a:r>
              <a:rPr lang="ru-RU" sz="5600" dirty="0" smtClean="0"/>
              <a:t> или поролон. Для головы обычно используется кусок материала</a:t>
            </a:r>
          </a:p>
          <a:p>
            <a:pPr>
              <a:buNone/>
            </a:pPr>
            <a:r>
              <a:rPr lang="ru-RU" sz="5600" dirty="0" smtClean="0"/>
              <a:t>формы, сходной с шаром. При этом нос и брови можно выделить</a:t>
            </a:r>
          </a:p>
          <a:p>
            <a:pPr>
              <a:buNone/>
            </a:pPr>
            <a:r>
              <a:rPr lang="ru-RU" sz="5600" dirty="0" smtClean="0"/>
              <a:t>дополнительными кусочками наполнителя в соответствующих местах, а</a:t>
            </a:r>
          </a:p>
          <a:p>
            <a:pPr>
              <a:buNone/>
            </a:pPr>
            <a:r>
              <a:rPr lang="ru-RU" sz="5600" dirty="0" smtClean="0"/>
              <a:t>можно сделать каркас из проволоки для этих деталей лица. Нос, губы, глаза</a:t>
            </a:r>
          </a:p>
          <a:p>
            <a:pPr>
              <a:buNone/>
            </a:pPr>
            <a:r>
              <a:rPr lang="ru-RU" sz="5600" dirty="0" smtClean="0"/>
              <a:t>формируются с помощью иголки с ниткой, которыми делаются стежки в</a:t>
            </a:r>
          </a:p>
          <a:p>
            <a:pPr>
              <a:buNone/>
            </a:pPr>
            <a:r>
              <a:rPr lang="ru-RU" sz="5600" dirty="0" smtClean="0"/>
              <a:t>нужных местах на заготовке головы. Уши изготавливаются из резинки и</a:t>
            </a:r>
          </a:p>
          <a:p>
            <a:pPr>
              <a:buNone/>
            </a:pPr>
            <a:r>
              <a:rPr lang="ru-RU" sz="5600" dirty="0" smtClean="0"/>
              <a:t>пришиваются к голове. После этого можно приклеить или пришить волосы,</a:t>
            </a:r>
          </a:p>
          <a:p>
            <a:pPr>
              <a:buNone/>
            </a:pPr>
            <a:r>
              <a:rPr lang="ru-RU" sz="5600" dirty="0" smtClean="0"/>
              <a:t>ресницы, брови, если это требуется по задумке. Можно просто их нарисовать,</a:t>
            </a:r>
          </a:p>
          <a:p>
            <a:pPr>
              <a:buNone/>
            </a:pPr>
            <a:r>
              <a:rPr lang="ru-RU" sz="5600" dirty="0" smtClean="0"/>
              <a:t>изобразить мимику с помощью фломастеров или косметики. Глаза можно</a:t>
            </a:r>
          </a:p>
          <a:p>
            <a:pPr>
              <a:buNone/>
            </a:pPr>
            <a:r>
              <a:rPr lang="ru-RU" sz="5600" dirty="0" smtClean="0"/>
              <a:t>также нарисовать, изготовить из твёрдого материала или купить готовые</a:t>
            </a:r>
          </a:p>
          <a:p>
            <a:pPr>
              <a:buNone/>
            </a:pPr>
            <a:r>
              <a:rPr lang="ru-RU" sz="5600" dirty="0" smtClean="0"/>
              <a:t>кукольные и приклеить их. Для тела можно сделать каркас, который потом</a:t>
            </a:r>
          </a:p>
          <a:p>
            <a:pPr>
              <a:buNone/>
            </a:pPr>
            <a:r>
              <a:rPr lang="ru-RU" sz="5600" dirty="0" smtClean="0"/>
              <a:t>нужно обязательно обёрнуть мягким материалом для набивки. Когда это</a:t>
            </a:r>
          </a:p>
          <a:p>
            <a:pPr>
              <a:buNone/>
            </a:pPr>
            <a:r>
              <a:rPr lang="ru-RU" sz="5600" dirty="0" smtClean="0"/>
              <a:t>сделано, всё тело или только его части, которые будут видны, обтягиваются</a:t>
            </a:r>
          </a:p>
          <a:p>
            <a:pPr>
              <a:buNone/>
            </a:pPr>
            <a:r>
              <a:rPr lang="ru-RU" sz="5600" dirty="0" smtClean="0"/>
              <a:t>капроном. Далее остаётся только сшить одежду. В качестве каркаса можно</a:t>
            </a:r>
          </a:p>
          <a:p>
            <a:pPr>
              <a:buNone/>
            </a:pPr>
            <a:r>
              <a:rPr lang="ru-RU" sz="5600" dirty="0" smtClean="0"/>
              <a:t>использовать обычную пластиковую бутылку.</a:t>
            </a:r>
          </a:p>
          <a:p>
            <a:pPr>
              <a:buNone/>
            </a:pPr>
            <a:r>
              <a:rPr lang="ru-RU" sz="5600" dirty="0" smtClean="0"/>
              <a:t>Воспитатель:</a:t>
            </a:r>
          </a:p>
          <a:p>
            <a:pPr>
              <a:buNone/>
            </a:pPr>
            <a:r>
              <a:rPr lang="ru-RU" sz="5600" dirty="0" smtClean="0"/>
              <a:t> – Как много интересного мы узнали о тебе. Как и все дети, наша Алёнка любит слушать сказки. Давайте ей </a:t>
            </a:r>
            <a:r>
              <a:rPr lang="ru-RU" sz="5600" b="1" dirty="0" smtClean="0"/>
              <a:t>расскажем и покажем сказку «Курочка Ряба» </a:t>
            </a:r>
            <a:endParaRPr lang="ru-RU" sz="5600" dirty="0" smtClean="0"/>
          </a:p>
          <a:p>
            <a:pPr>
              <a:buNone/>
            </a:pPr>
            <a:r>
              <a:rPr lang="ru-RU" sz="5600" b="1" dirty="0" smtClean="0"/>
              <a:t>1) Показ сказки «Курочка Ряба»</a:t>
            </a:r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(Воспитатель отрывает 2 лепесток)</a:t>
            </a:r>
          </a:p>
          <a:p>
            <a:pPr>
              <a:buNone/>
            </a:pPr>
            <a:r>
              <a:rPr lang="ru-RU" sz="5600" dirty="0" smtClean="0"/>
              <a:t>Лети, лети лепесток ………..</a:t>
            </a:r>
          </a:p>
          <a:p>
            <a:pPr>
              <a:buNone/>
            </a:pPr>
            <a:r>
              <a:rPr lang="ru-RU" sz="5600" dirty="0" smtClean="0"/>
              <a:t>Вели, чтобы дети очутились в сказке!(дети играют сказку по ролям с куклами </a:t>
            </a:r>
            <a:r>
              <a:rPr lang="ru-RU" sz="5600" dirty="0" err="1" smtClean="0"/>
              <a:t>би</a:t>
            </a:r>
            <a:r>
              <a:rPr lang="ru-RU" sz="5600" dirty="0" smtClean="0"/>
              <a:t> - ба- </a:t>
            </a:r>
            <a:r>
              <a:rPr lang="ru-RU" sz="5600" dirty="0" err="1" smtClean="0"/>
              <a:t>бо</a:t>
            </a:r>
            <a:r>
              <a:rPr lang="ru-RU" sz="5600" dirty="0" smtClean="0"/>
              <a:t> сшитыми своими руками)</a:t>
            </a:r>
          </a:p>
          <a:p>
            <a:pPr>
              <a:buNone/>
            </a:pP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" name="Picture 3" descr="C:\Documents and Settings\Администратор\Рабочий стол\фото к кукляндии\P103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71678"/>
            <a:ext cx="1571636" cy="1326050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3643314"/>
            <a:ext cx="1571636" cy="144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Documents and Settings\Администратор\Рабочий стол\фото к кукляндии\P1030123.JPG"/>
          <p:cNvPicPr>
            <a:picLocks noChangeAspect="1" noChangeArrowheads="1"/>
          </p:cNvPicPr>
          <p:nvPr/>
        </p:nvPicPr>
        <p:blipFill>
          <a:blip r:embed="rId5" cstate="print"/>
          <a:srcRect l="38253" t="18214" r="26227"/>
          <a:stretch>
            <a:fillRect/>
          </a:stretch>
        </p:blipFill>
        <p:spPr bwMode="auto">
          <a:xfrm>
            <a:off x="6357950" y="246731"/>
            <a:ext cx="785818" cy="1357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-1"/>
            <a:ext cx="9144000" cy="685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type="body" idx="4294967295"/>
          </p:nvPr>
        </p:nvSpPr>
        <p:spPr>
          <a:xfrm>
            <a:off x="571472" y="285728"/>
            <a:ext cx="8358246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Воспитатель:</a:t>
            </a:r>
          </a:p>
          <a:p>
            <a:pPr>
              <a:buNone/>
            </a:pPr>
            <a:r>
              <a:rPr lang="ru-RU" sz="1400" dirty="0" smtClean="0"/>
              <a:t>-Нашей Алёнке очень понравилась сказка, она благодарит вас и возвращается к своим </a:t>
            </a:r>
          </a:p>
          <a:p>
            <a:pPr>
              <a:buNone/>
            </a:pPr>
            <a:r>
              <a:rPr lang="ru-RU" sz="1400" dirty="0" smtClean="0"/>
              <a:t>подружкам.(поставить  куклу на выставочный столик)</a:t>
            </a:r>
          </a:p>
          <a:p>
            <a:pPr>
              <a:buNone/>
            </a:pPr>
            <a:r>
              <a:rPr lang="ru-RU" sz="1400" dirty="0" smtClean="0"/>
              <a:t>Воспитатель берёт другую куклу тильда.</a:t>
            </a:r>
          </a:p>
          <a:p>
            <a:pPr>
              <a:buNone/>
            </a:pPr>
            <a:r>
              <a:rPr lang="ru-RU" sz="1400" dirty="0" smtClean="0"/>
              <a:t>-Как тебя зовут?</a:t>
            </a:r>
          </a:p>
          <a:p>
            <a:pPr>
              <a:buNone/>
            </a:pPr>
            <a:r>
              <a:rPr lang="ru-RU" sz="1400" dirty="0" smtClean="0"/>
              <a:t>-Меня зовут Даша!</a:t>
            </a:r>
          </a:p>
          <a:p>
            <a:pPr>
              <a:buNone/>
            </a:pPr>
            <a:r>
              <a:rPr lang="ru-RU" sz="1400" dirty="0" smtClean="0"/>
              <a:t>-Расскажи, пожалуйста, ребятам немного о себе.</a:t>
            </a:r>
          </a:p>
          <a:p>
            <a:pPr>
              <a:buNone/>
            </a:pPr>
            <a:r>
              <a:rPr lang="ru-RU" sz="1400" dirty="0" smtClean="0"/>
              <a:t>(тильда рассказывает) Первая кукла была сшита норвежкой Тоне </a:t>
            </a:r>
            <a:r>
              <a:rPr lang="ru-RU" sz="1400" dirty="0" err="1" smtClean="0"/>
              <a:t>Финангер</a:t>
            </a:r>
            <a:r>
              <a:rPr lang="ru-RU" sz="1400" dirty="0" smtClean="0"/>
              <a:t> в 1999 году.</a:t>
            </a:r>
          </a:p>
          <a:p>
            <a:pPr>
              <a:buNone/>
            </a:pPr>
            <a:r>
              <a:rPr lang="ru-RU" sz="1400" dirty="0" smtClean="0"/>
              <a:t>Куклы Тильды могут использоваться по-разному:</a:t>
            </a:r>
          </a:p>
          <a:p>
            <a:pPr>
              <a:buNone/>
            </a:pPr>
            <a:r>
              <a:rPr lang="ru-RU" sz="1400" dirty="0" smtClean="0"/>
              <a:t>Как игрушки (и для детей, и для взрослых),</a:t>
            </a:r>
          </a:p>
          <a:p>
            <a:pPr>
              <a:buNone/>
            </a:pPr>
            <a:r>
              <a:rPr lang="ru-RU" sz="1400" dirty="0" smtClean="0"/>
              <a:t>Как предметы интерьера (особенно для стиля «кантри») – их можно поселить в кухне и </a:t>
            </a:r>
          </a:p>
          <a:p>
            <a:pPr>
              <a:buNone/>
            </a:pPr>
            <a:r>
              <a:rPr lang="ru-RU" sz="1400" dirty="0" smtClean="0"/>
              <a:t>прихожей, посадить на диваны и кровати, на кресла и пуфики, найти для них уютное местечко на </a:t>
            </a:r>
          </a:p>
          <a:p>
            <a:pPr>
              <a:buNone/>
            </a:pPr>
            <a:r>
              <a:rPr lang="ru-RU" sz="1400" dirty="0" smtClean="0"/>
              <a:t>открытых полках  угловых шкафов купе или даже на подоконнике, как обереги семейного очага, как </a:t>
            </a:r>
          </a:p>
          <a:p>
            <a:pPr>
              <a:buNone/>
            </a:pPr>
            <a:r>
              <a:rPr lang="ru-RU" sz="1400" dirty="0" smtClean="0"/>
              <a:t>оригинальные подарки, как воплощение детских мечтаний и творческих порывов. Особенности кукол.</a:t>
            </a:r>
          </a:p>
          <a:p>
            <a:pPr>
              <a:buNone/>
            </a:pPr>
            <a:r>
              <a:rPr lang="ru-RU" sz="1400" dirty="0" smtClean="0"/>
              <a:t>Тильд не перепутаешь ни с какой  другой рукотворной куклой.</a:t>
            </a:r>
          </a:p>
          <a:p>
            <a:pPr>
              <a:buNone/>
            </a:pPr>
            <a:r>
              <a:rPr lang="ru-RU" sz="1400" dirty="0" smtClean="0"/>
              <a:t>Их основные отличия:</a:t>
            </a:r>
          </a:p>
          <a:p>
            <a:pPr>
              <a:buNone/>
            </a:pPr>
            <a:r>
              <a:rPr lang="ru-RU" sz="1400" dirty="0" smtClean="0"/>
              <a:t>Собственное имя,</a:t>
            </a:r>
          </a:p>
          <a:p>
            <a:pPr>
              <a:buNone/>
            </a:pPr>
            <a:r>
              <a:rPr lang="ru-RU" sz="1400" dirty="0" smtClean="0"/>
              <a:t>Плавные закругленные линии,</a:t>
            </a:r>
          </a:p>
          <a:p>
            <a:pPr>
              <a:buNone/>
            </a:pPr>
            <a:r>
              <a:rPr lang="ru-RU" sz="1400" dirty="0" smtClean="0"/>
              <a:t>Маленькие глазки-пуговки или узелки.</a:t>
            </a:r>
          </a:p>
          <a:p>
            <a:pPr>
              <a:buNone/>
            </a:pPr>
            <a:r>
              <a:rPr lang="ru-RU" sz="1400" dirty="0" smtClean="0"/>
              <a:t>Использование преимущественно натуральных тканей – хлопок, бязь, шерсть, лен, фланель, войлок, фетр </a:t>
            </a:r>
          </a:p>
          <a:p>
            <a:pPr>
              <a:buNone/>
            </a:pPr>
            <a:r>
              <a:rPr lang="ru-RU" sz="1400" dirty="0" smtClean="0"/>
              <a:t>для тела и тканей в стиле «кантри» для одежки,</a:t>
            </a:r>
          </a:p>
          <a:p>
            <a:pPr>
              <a:buNone/>
            </a:pPr>
            <a:r>
              <a:rPr lang="ru-RU" sz="1400" dirty="0" smtClean="0"/>
              <a:t>Нежные пастельные цвета. Шьют тильду из ткани по выкройке, набивают </a:t>
            </a:r>
            <a:r>
              <a:rPr lang="ru-RU" sz="1400" dirty="0" err="1" smtClean="0"/>
              <a:t>синтепоном</a:t>
            </a:r>
            <a:r>
              <a:rPr lang="ru-RU" sz="1400" dirty="0" smtClean="0"/>
              <a:t>.</a:t>
            </a:r>
          </a:p>
        </p:txBody>
      </p:sp>
      <p:pic>
        <p:nvPicPr>
          <p:cNvPr id="1026" name="Picture 2" descr="E:\фото куклы\PC01004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60055" t="42695" r="15200"/>
          <a:stretch>
            <a:fillRect/>
          </a:stretch>
        </p:blipFill>
        <p:spPr bwMode="auto">
          <a:xfrm>
            <a:off x="7786710" y="571480"/>
            <a:ext cx="1000125" cy="173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2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00034" y="357166"/>
            <a:ext cx="8286808" cy="58579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Волосы пришивают или приклеивают. Глазки можно вышить узелками или пришить</a:t>
            </a:r>
          </a:p>
          <a:p>
            <a:pPr>
              <a:buNone/>
            </a:pPr>
            <a:r>
              <a:rPr lang="ru-RU" sz="1400" dirty="0" smtClean="0"/>
              <a:t>бусинки.</a:t>
            </a:r>
          </a:p>
          <a:p>
            <a:pPr>
              <a:buNone/>
            </a:pPr>
            <a:r>
              <a:rPr lang="ru-RU" sz="1400" dirty="0" smtClean="0"/>
              <a:t>Спасибо тебе, Даша, за познавательный рассказ.</a:t>
            </a:r>
          </a:p>
          <a:p>
            <a:pPr>
              <a:buNone/>
            </a:pPr>
            <a:r>
              <a:rPr lang="ru-RU" sz="1400" dirty="0" smtClean="0"/>
              <a:t>Даша мы тебе предлагаем послушать музыку, поможет нам в этом волшебный цветок.</a:t>
            </a:r>
          </a:p>
          <a:p>
            <a:pPr>
              <a:buNone/>
            </a:pPr>
            <a:r>
              <a:rPr lang="ru-RU" sz="1400" dirty="0" smtClean="0"/>
              <a:t>(отрывает 3 лепесток)</a:t>
            </a:r>
          </a:p>
          <a:p>
            <a:pPr>
              <a:buNone/>
            </a:pPr>
            <a:r>
              <a:rPr lang="ru-RU" sz="1400" dirty="0" smtClean="0"/>
              <a:t>Вели, чтобы мы оказались в стране музыки.</a:t>
            </a:r>
          </a:p>
          <a:p>
            <a:pPr>
              <a:buNone/>
            </a:pPr>
            <a:r>
              <a:rPr lang="ru-RU" sz="1400" b="1" dirty="0" smtClean="0"/>
              <a:t>2)Звучит музыка «Новая кукла» П.И. Чайковского.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Тебе ,Даша, понравилась музыка, а вам ребята?</a:t>
            </a:r>
          </a:p>
          <a:p>
            <a:pPr>
              <a:buNone/>
            </a:pPr>
            <a:r>
              <a:rPr lang="ru-RU" sz="1400" dirty="0" smtClean="0"/>
              <a:t>-Да!</a:t>
            </a:r>
          </a:p>
          <a:p>
            <a:pPr>
              <a:buNone/>
            </a:pPr>
            <a:r>
              <a:rPr lang="ru-RU" sz="1400" dirty="0" smtClean="0"/>
              <a:t>Возвращайся Даша к своим подружкам.</a:t>
            </a:r>
          </a:p>
          <a:p>
            <a:pPr>
              <a:buNone/>
            </a:pPr>
            <a:r>
              <a:rPr lang="ru-RU" sz="1400" dirty="0" smtClean="0"/>
              <a:t>Воспитатель берёт третью куклу «</a:t>
            </a:r>
            <a:r>
              <a:rPr lang="ru-RU" sz="1400" dirty="0" err="1" smtClean="0"/>
              <a:t>Крупеничку</a:t>
            </a:r>
            <a:r>
              <a:rPr lang="ru-RU" sz="1400" dirty="0" smtClean="0"/>
              <a:t>».</a:t>
            </a:r>
          </a:p>
          <a:p>
            <a:pPr>
              <a:buNone/>
            </a:pPr>
            <a:r>
              <a:rPr lang="ru-RU" sz="1400" dirty="0" smtClean="0"/>
              <a:t>Обращается к кукле:</a:t>
            </a:r>
          </a:p>
          <a:p>
            <a:pPr>
              <a:buNone/>
            </a:pPr>
            <a:r>
              <a:rPr lang="ru-RU" sz="1400" dirty="0" smtClean="0"/>
              <a:t> – Как тебя зовут!</a:t>
            </a:r>
          </a:p>
          <a:p>
            <a:pPr>
              <a:buNone/>
            </a:pPr>
            <a:r>
              <a:rPr lang="ru-RU" sz="1400" dirty="0" smtClean="0"/>
              <a:t>-</a:t>
            </a:r>
            <a:r>
              <a:rPr lang="ru-RU" sz="1400" dirty="0" err="1" smtClean="0"/>
              <a:t>Крупеничка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-Ой, какое необычное имя. Расскажи нам о себе.</a:t>
            </a:r>
          </a:p>
          <a:p>
            <a:pPr>
              <a:buNone/>
            </a:pPr>
            <a:r>
              <a:rPr lang="ru-RU" sz="1400" dirty="0" smtClean="0"/>
              <a:t>Кукла рассказывает:</a:t>
            </a:r>
          </a:p>
          <a:p>
            <a:pPr>
              <a:buNone/>
            </a:pPr>
            <a:r>
              <a:rPr lang="ru-RU" sz="1400" b="1" dirty="0" smtClean="0"/>
              <a:t>-</a:t>
            </a:r>
            <a:r>
              <a:rPr lang="ru-RU" sz="1400" b="1" dirty="0" err="1" smtClean="0"/>
              <a:t>Зернушка</a:t>
            </a:r>
            <a:r>
              <a:rPr lang="ru-RU" sz="1400" b="1" dirty="0" smtClean="0"/>
              <a:t> или </a:t>
            </a:r>
            <a:r>
              <a:rPr lang="ru-RU" sz="1400" b="1" dirty="0" err="1" smtClean="0"/>
              <a:t>Крупеничка</a:t>
            </a:r>
            <a:r>
              <a:rPr lang="ru-RU" sz="1400" b="1" dirty="0" smtClean="0"/>
              <a:t> – </a:t>
            </a:r>
            <a:r>
              <a:rPr lang="ru-RU" sz="1400" dirty="0" smtClean="0"/>
              <a:t>кукла, которая символизировала достаток и благополучие в</a:t>
            </a:r>
          </a:p>
          <a:p>
            <a:pPr>
              <a:buNone/>
            </a:pPr>
            <a:r>
              <a:rPr lang="ru-RU" sz="1400" dirty="0" smtClean="0"/>
              <a:t>доме, была своего рода оберегом семьи. Делали эту куклу после сбора урожая.</a:t>
            </a:r>
          </a:p>
          <a:p>
            <a:pPr>
              <a:buNone/>
            </a:pPr>
            <a:r>
              <a:rPr lang="ru-RU" sz="1400" dirty="0" smtClean="0"/>
              <a:t>Небольшой мешочек наполнялся зерном, при этом женщины всегда пели песню или</a:t>
            </a:r>
          </a:p>
          <a:p>
            <a:pPr>
              <a:buNone/>
            </a:pPr>
            <a:r>
              <a:rPr lang="ru-RU" sz="1400" dirty="0" smtClean="0"/>
              <a:t>читали молитву. К туловищу-мешочку приделывалась голова без лица, повязывалась</a:t>
            </a:r>
          </a:p>
          <a:p>
            <a:pPr>
              <a:buNone/>
            </a:pPr>
            <a:r>
              <a:rPr lang="ru-RU" sz="1400" dirty="0" smtClean="0"/>
              <a:t>платком и пояском. Основой куклы был мешочек, наполненный зерном. Если в доме было</a:t>
            </a:r>
          </a:p>
          <a:p>
            <a:pPr>
              <a:buNone/>
            </a:pPr>
            <a:r>
              <a:rPr lang="ru-RU" sz="1400" dirty="0" smtClean="0"/>
              <a:t>голодно, то эта кукла выручала своих хозяев – из неё брали зерно. Варили кашу или суп.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2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00034" y="357166"/>
            <a:ext cx="6000792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Наши предки, тонко чувствуя природу ребёнка, давали ему игрушку,</a:t>
            </a:r>
          </a:p>
          <a:p>
            <a:pPr>
              <a:buNone/>
            </a:pPr>
            <a:r>
              <a:rPr lang="ru-RU" sz="1400" dirty="0" smtClean="0"/>
              <a:t>которая не только развлекала, но и обучала малыша, подготавливая </a:t>
            </a:r>
          </a:p>
          <a:p>
            <a:pPr>
              <a:buNone/>
            </a:pPr>
            <a:r>
              <a:rPr lang="ru-RU" sz="1400" dirty="0" smtClean="0"/>
              <a:t>его к взрослой жизни. Игрушек было немного, но каждая из них </a:t>
            </a:r>
          </a:p>
          <a:p>
            <a:pPr>
              <a:buNone/>
            </a:pPr>
            <a:r>
              <a:rPr lang="ru-RU" sz="1400" dirty="0" smtClean="0"/>
              <a:t>приучала ребёнка к дальнейшей жизни. В крестьянских семьях дети </a:t>
            </a:r>
          </a:p>
          <a:p>
            <a:pPr>
              <a:buNone/>
            </a:pPr>
            <a:r>
              <a:rPr lang="ru-RU" sz="1400" dirty="0" smtClean="0"/>
              <a:t>играли с тряпичными куклами. В некоторых домах их могло быть до </a:t>
            </a:r>
          </a:p>
          <a:p>
            <a:pPr>
              <a:buNone/>
            </a:pPr>
            <a:r>
              <a:rPr lang="ru-RU" sz="1400" dirty="0" smtClean="0"/>
              <a:t>ста штук. Играли в куклы дети до 7-8 лет. Мамы мастерили дочкам </a:t>
            </a:r>
          </a:p>
          <a:p>
            <a:pPr>
              <a:buNone/>
            </a:pPr>
            <a:r>
              <a:rPr lang="ru-RU" sz="1400" dirty="0" smtClean="0"/>
              <a:t>куколок из кусков ткани и верёвок. Причём такую куклу не </a:t>
            </a:r>
          </a:p>
          <a:p>
            <a:pPr>
              <a:buNone/>
            </a:pPr>
            <a:r>
              <a:rPr lang="ru-RU" sz="1400" dirty="0" smtClean="0"/>
              <a:t>выбрасывали, а бережно хранили в доме, передавая от дочки к </a:t>
            </a:r>
          </a:p>
          <a:p>
            <a:pPr>
              <a:buNone/>
            </a:pPr>
            <a:r>
              <a:rPr lang="ru-RU" sz="1400" dirty="0" smtClean="0"/>
              <a:t>дочке. Играя с тряпичной куклой, девочка приучалась быть в будущем </a:t>
            </a:r>
          </a:p>
          <a:p>
            <a:pPr>
              <a:buNone/>
            </a:pPr>
            <a:r>
              <a:rPr lang="ru-RU" sz="1400" dirty="0" smtClean="0"/>
              <a:t>хорошей матерью и хозяйкой в доме. К тому же дети развивали свои </a:t>
            </a:r>
          </a:p>
          <a:p>
            <a:pPr>
              <a:buNone/>
            </a:pPr>
            <a:r>
              <a:rPr lang="ru-RU" sz="1400" dirty="0" smtClean="0"/>
              <a:t>творческие способности, ведь зачастую девочки сами мастерили </a:t>
            </a:r>
          </a:p>
          <a:p>
            <a:pPr>
              <a:buNone/>
            </a:pPr>
            <a:r>
              <a:rPr lang="ru-RU" sz="1400" dirty="0" smtClean="0"/>
              <a:t>кукол, придумывали внешность и характер игрушки, шили наряд.</a:t>
            </a:r>
          </a:p>
          <a:p>
            <a:pPr>
              <a:buNone/>
            </a:pPr>
            <a:r>
              <a:rPr lang="ru-RU" sz="1400" dirty="0" smtClean="0"/>
              <a:t>Воспитатель:</a:t>
            </a:r>
          </a:p>
          <a:p>
            <a:pPr>
              <a:buNone/>
            </a:pPr>
            <a:r>
              <a:rPr lang="ru-RU" sz="1400" dirty="0" smtClean="0"/>
              <a:t>-Какая интересная и познавательная история.</a:t>
            </a:r>
          </a:p>
          <a:p>
            <a:pPr>
              <a:buNone/>
            </a:pPr>
            <a:r>
              <a:rPr lang="ru-RU" sz="1400" dirty="0" smtClean="0"/>
              <a:t>Воспитатель:</a:t>
            </a:r>
          </a:p>
          <a:p>
            <a:pPr>
              <a:buNone/>
            </a:pPr>
            <a:r>
              <a:rPr lang="ru-RU" sz="1400" dirty="0" smtClean="0"/>
              <a:t> – Загадывай, </a:t>
            </a:r>
            <a:r>
              <a:rPr lang="ru-RU" sz="1400" dirty="0" err="1" smtClean="0"/>
              <a:t>крупеничка</a:t>
            </a:r>
            <a:r>
              <a:rPr lang="ru-RU" sz="1400" dirty="0" smtClean="0"/>
              <a:t>, любое желание наш волшебный цветок поможет нам в этом.</a:t>
            </a:r>
          </a:p>
          <a:p>
            <a:pPr>
              <a:buNone/>
            </a:pPr>
            <a:r>
              <a:rPr lang="ru-RU" sz="1400" dirty="0" smtClean="0"/>
              <a:t>(воспитатель отрывает 4 лепесток  - вели, чтобы мы оказались в стране танца)</a:t>
            </a:r>
          </a:p>
          <a:p>
            <a:pPr>
              <a:buNone/>
            </a:pPr>
            <a:r>
              <a:rPr lang="ru-RU" sz="1400" b="1" dirty="0" smtClean="0"/>
              <a:t>3) Танец « Мы Милашки- куклы неваляшки»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Воспитатель благодарит куклу и ставит её на столик. Берёт другую</a:t>
            </a:r>
          </a:p>
          <a:p>
            <a:pPr>
              <a:buNone/>
            </a:pPr>
            <a:r>
              <a:rPr lang="ru-RU" sz="1400" dirty="0" smtClean="0"/>
              <a:t>куклу «Зайчик – на – пальчик».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2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sz="quarter" idx="4294967295"/>
          </p:nvPr>
        </p:nvSpPr>
        <p:spPr>
          <a:xfrm>
            <a:off x="285720" y="285729"/>
            <a:ext cx="7429551" cy="6000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-Ребята, посмотрите к акая необычная игрушка, называется она Зайчик- на- пальчик.</a:t>
            </a:r>
          </a:p>
          <a:p>
            <a:pPr>
              <a:buNone/>
            </a:pPr>
            <a:r>
              <a:rPr lang="ru-RU" sz="1400" dirty="0" smtClean="0"/>
              <a:t>Послушайте историю этой удивительной игрушки.</a:t>
            </a:r>
          </a:p>
          <a:p>
            <a:pPr>
              <a:buNone/>
            </a:pPr>
            <a:r>
              <a:rPr lang="ru-RU" sz="1400" dirty="0" smtClean="0"/>
              <a:t>  Чаще всего делали детям с трёх лет, чтобы они имели друга и собеседника. Зайчик одевался </a:t>
            </a:r>
          </a:p>
          <a:p>
            <a:pPr>
              <a:buNone/>
            </a:pPr>
            <a:r>
              <a:rPr lang="ru-RU" sz="1400" dirty="0" smtClean="0"/>
              <a:t>на пальчик и был всегда рядом. Эту игрушку раньше родители давали детям, когда уходили из</a:t>
            </a:r>
          </a:p>
          <a:p>
            <a:pPr>
              <a:buNone/>
            </a:pPr>
            <a:r>
              <a:rPr lang="ru-RU" sz="1400" dirty="0" smtClean="0"/>
              <a:t>дома, и если становиться скучно или страшно, к нему можно обратиться как к другу,</a:t>
            </a:r>
          </a:p>
          <a:p>
            <a:pPr>
              <a:buNone/>
            </a:pPr>
            <a:r>
              <a:rPr lang="ru-RU" sz="1400" dirty="0" smtClean="0"/>
              <a:t>поговорить с ним, пожаловаться или просто поиграть. Это и друг и оберег. Дети очень </a:t>
            </a:r>
          </a:p>
          <a:p>
            <a:pPr>
              <a:buNone/>
            </a:pPr>
            <a:r>
              <a:rPr lang="ru-RU" sz="1400" dirty="0" smtClean="0"/>
              <a:t>отзывчивы и в любимой игрушке видят родственную душу, открываются и разговаривают, как с </a:t>
            </a:r>
          </a:p>
          <a:p>
            <a:pPr>
              <a:buNone/>
            </a:pPr>
            <a:r>
              <a:rPr lang="ru-RU" sz="1400" dirty="0" smtClean="0"/>
              <a:t>живым человеком.</a:t>
            </a:r>
          </a:p>
          <a:p>
            <a:pPr>
              <a:buNone/>
            </a:pPr>
            <a:r>
              <a:rPr lang="ru-RU" sz="1400" dirty="0" smtClean="0"/>
              <a:t>Воспитатель:</a:t>
            </a:r>
          </a:p>
          <a:p>
            <a:pPr>
              <a:buNone/>
            </a:pPr>
            <a:r>
              <a:rPr lang="ru-RU" sz="1400" dirty="0" smtClean="0"/>
              <a:t> – Зайчик , хочешь дети сделают тебе друзей, сами, своими руками?(отрывает 5 лепесток)</a:t>
            </a:r>
          </a:p>
          <a:p>
            <a:pPr>
              <a:buNone/>
            </a:pPr>
            <a:r>
              <a:rPr lang="ru-RU" sz="1400" b="1" dirty="0" smtClean="0"/>
              <a:t>4) Мастер – класс «Изготовление игрушки «Зайчик – на –пальчик». </a:t>
            </a:r>
          </a:p>
          <a:p>
            <a:pPr>
              <a:buNone/>
            </a:pPr>
            <a:r>
              <a:rPr lang="ru-RU" sz="1400" dirty="0" smtClean="0"/>
              <a:t>Выходите дети ко мне давайте  мы зайчику сделаем друзей. Берём тряпочку прямоугольной формы 8*12 сантиметров ,нитку 80 сантиметров и </a:t>
            </a:r>
          </a:p>
          <a:p>
            <a:pPr>
              <a:buNone/>
            </a:pPr>
            <a:r>
              <a:rPr lang="ru-RU" sz="1400" dirty="0" smtClean="0"/>
              <a:t>кусочек ваты. Взяли пальчиками за один уголок , обмотали ниточкой вокруг ушка 3-4 раза, затем берём за второй уголок и обматываем ниткой 3-</a:t>
            </a:r>
          </a:p>
          <a:p>
            <a:pPr>
              <a:buNone/>
            </a:pPr>
            <a:r>
              <a:rPr lang="ru-RU" sz="1400" dirty="0" smtClean="0"/>
              <a:t>4 раза , в головку вставляем небольшой кусочек ваты и обматываем ниточкой, затем оставшийся кусочек тряпочки складываем  в три сложения и </a:t>
            </a:r>
          </a:p>
          <a:p>
            <a:pPr>
              <a:buNone/>
            </a:pPr>
            <a:r>
              <a:rPr lang="ru-RU" sz="1400" dirty="0" smtClean="0"/>
              <a:t>приподнимаем под головку нашему зайчику и приматываем к шее зайчика оставшимся концом ниточки.(изготовление игрушки)</a:t>
            </a:r>
          </a:p>
          <a:p>
            <a:pPr>
              <a:buNone/>
            </a:pPr>
            <a:r>
              <a:rPr lang="ru-RU" sz="1400" dirty="0" smtClean="0"/>
              <a:t>Зайчик :</a:t>
            </a:r>
          </a:p>
          <a:p>
            <a:pPr>
              <a:buNone/>
            </a:pPr>
            <a:r>
              <a:rPr lang="ru-RU" sz="1400" dirty="0" smtClean="0"/>
              <a:t>– Какие вы рукодельные дети, я так рад, что у меня теперь столько друзей.</a:t>
            </a:r>
          </a:p>
          <a:p>
            <a:pPr>
              <a:buNone/>
            </a:pPr>
            <a:r>
              <a:rPr lang="ru-RU" sz="1400" dirty="0" smtClean="0"/>
              <a:t>Воспитатель: </a:t>
            </a:r>
          </a:p>
          <a:p>
            <a:pPr>
              <a:buNone/>
            </a:pPr>
            <a:r>
              <a:rPr lang="ru-RU" sz="1400" dirty="0" smtClean="0"/>
              <a:t>– Отправляйся Зайчик с друзьями на лужайку.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2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00034" y="500042"/>
            <a:ext cx="6286544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Воспитатель берёт вепсскую куколку</a:t>
            </a:r>
          </a:p>
          <a:p>
            <a:pPr>
              <a:buNone/>
            </a:pPr>
            <a:r>
              <a:rPr lang="ru-RU" sz="1400" dirty="0" smtClean="0"/>
              <a:t>- Кто ты, как тебя зовут? Расскажи, пожалуйста, ребятам о себе.</a:t>
            </a:r>
          </a:p>
          <a:p>
            <a:pPr>
              <a:buNone/>
            </a:pPr>
            <a:r>
              <a:rPr lang="ru-RU" sz="1400" dirty="0" smtClean="0"/>
              <a:t>Рассказ: В ряд традиционных русских кукол ставят вепсскую куклу, </a:t>
            </a:r>
          </a:p>
          <a:p>
            <a:pPr>
              <a:buNone/>
            </a:pPr>
            <a:r>
              <a:rPr lang="ru-RU" sz="1400" dirty="0" smtClean="0"/>
              <a:t>сохранившую имя создавшего её народа. Сегодня вепсы – небольшая </a:t>
            </a:r>
          </a:p>
          <a:p>
            <a:pPr>
              <a:buNone/>
            </a:pPr>
            <a:r>
              <a:rPr lang="ru-RU" sz="1400" dirty="0" smtClean="0"/>
              <a:t>народность, проживающая на территории Карелии, Санкт -Петербургской и </a:t>
            </a:r>
          </a:p>
          <a:p>
            <a:pPr>
              <a:buNone/>
            </a:pPr>
            <a:r>
              <a:rPr lang="ru-RU" sz="1400" dirty="0" smtClean="0"/>
              <a:t>Вологодской областей, сохранившая свои традиции и обряды, многие из </a:t>
            </a:r>
          </a:p>
          <a:p>
            <a:pPr>
              <a:buNone/>
            </a:pPr>
            <a:r>
              <a:rPr lang="ru-RU" sz="1400" dirty="0" smtClean="0"/>
              <a:t>которых сходны с северорусскими. </a:t>
            </a:r>
          </a:p>
          <a:p>
            <a:pPr>
              <a:buNone/>
            </a:pPr>
            <a:r>
              <a:rPr lang="ru-RU" sz="1400" dirty="0" smtClean="0"/>
              <a:t> Вепсская кукла - это образ замужней женщины. Детали куклы не сшиваются</a:t>
            </a:r>
          </a:p>
          <a:p>
            <a:pPr>
              <a:buNone/>
            </a:pPr>
            <a:r>
              <a:rPr lang="ru-RU" sz="1400" dirty="0" smtClean="0"/>
              <a:t>между собой. Её делают из обрывков изношенной одежды, из них же </a:t>
            </a:r>
          </a:p>
          <a:p>
            <a:pPr>
              <a:buNone/>
            </a:pPr>
            <a:r>
              <a:rPr lang="ru-RU" sz="1400" dirty="0" smtClean="0"/>
              <a:t>выдёргивают нити для </a:t>
            </a:r>
            <a:r>
              <a:rPr lang="ru-RU" sz="1400" dirty="0" err="1" smtClean="0"/>
              <a:t>путанки</a:t>
            </a:r>
            <a:r>
              <a:rPr lang="ru-RU" sz="1400" dirty="0" smtClean="0"/>
              <a:t> и связывания деталей куклы. </a:t>
            </a:r>
          </a:p>
          <a:p>
            <a:pPr>
              <a:buNone/>
            </a:pPr>
            <a:r>
              <a:rPr lang="ru-RU" sz="1400" dirty="0" smtClean="0"/>
              <a:t> Делалась она из старых вещей матери без использования ножниц и иглы. </a:t>
            </a:r>
          </a:p>
          <a:p>
            <a:pPr>
              <a:buNone/>
            </a:pPr>
            <a:r>
              <a:rPr lang="ru-RU" sz="1400" dirty="0" smtClean="0"/>
              <a:t>Почему так? Для того чтобы жизнь ребенка была не "резаная и не колотая". До </a:t>
            </a:r>
          </a:p>
          <a:p>
            <a:pPr>
              <a:buNone/>
            </a:pPr>
            <a:r>
              <a:rPr lang="ru-RU" sz="1400" dirty="0" smtClean="0"/>
              <a:t>рождения малыша, чтобы согреть колыбельку, в нее клали эту куклу. А после </a:t>
            </a:r>
          </a:p>
          <a:p>
            <a:pPr>
              <a:buNone/>
            </a:pPr>
            <a:r>
              <a:rPr lang="ru-RU" sz="1400" dirty="0" smtClean="0"/>
              <a:t>рождения кукла висела над колыбелькой и охраняла малыша от порчи. Когда </a:t>
            </a:r>
          </a:p>
          <a:p>
            <a:pPr>
              <a:buNone/>
            </a:pPr>
            <a:r>
              <a:rPr lang="ru-RU" sz="1400" dirty="0" smtClean="0"/>
              <a:t>ребенок подрастал, он с ней играл. </a:t>
            </a:r>
          </a:p>
          <a:p>
            <a:pPr>
              <a:buNone/>
            </a:pPr>
            <a:r>
              <a:rPr lang="ru-RU" sz="1400" dirty="0" smtClean="0"/>
              <a:t> Эта кукла сопровождала ребенка с самого детства и до тех пор, пока не</a:t>
            </a:r>
          </a:p>
          <a:p>
            <a:pPr>
              <a:buNone/>
            </a:pPr>
            <a:r>
              <a:rPr lang="ru-RU" sz="1400" dirty="0" smtClean="0"/>
              <a:t>"уходила", т.е. не рвалась, портилась.</a:t>
            </a:r>
          </a:p>
          <a:p>
            <a:pPr>
              <a:buNone/>
            </a:pPr>
            <a:r>
              <a:rPr lang="ru-RU" sz="1400" dirty="0" smtClean="0"/>
              <a:t>Воспитатель: - Спасибо тебе большое куколка.</a:t>
            </a:r>
          </a:p>
          <a:p>
            <a:pPr>
              <a:buNone/>
            </a:pPr>
            <a:r>
              <a:rPr lang="ru-RU" sz="1400" dirty="0" smtClean="0"/>
              <a:t>Наши девочки подготовили сюрприз.  Хочешь послушать?  (отрывает  6 лепесток)</a:t>
            </a:r>
            <a:endParaRPr lang="ru-RU" sz="1400" dirty="0"/>
          </a:p>
        </p:txBody>
      </p:sp>
      <p:pic>
        <p:nvPicPr>
          <p:cNvPr id="3074" name="Picture 2" descr="C:\Documents and Settings\Администратор\Рабочий стол\фото к кукляндии\P103021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0042"/>
            <a:ext cx="1801812" cy="2268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1893</Words>
  <PresentationFormat>Экран (4:3)</PresentationFormat>
  <Paragraphs>181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Познавательный досуг  «Кукляндия»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</cp:lastModifiedBy>
  <cp:revision>21</cp:revision>
  <dcterms:modified xsi:type="dcterms:W3CDTF">2013-02-21T06:33:21Z</dcterms:modified>
</cp:coreProperties>
</file>