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3"/>
            <a:ext cx="9144000" cy="115212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		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Кукла берегла человека, ее называли: оберег или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берегиня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 Ткань, из которой делали кукол старались при изготовлении не резать, а рвать (иногда кукол так и называли — "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рванки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").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Куклы-обереги</a:t>
            </a:r>
          </a:p>
        </p:txBody>
      </p:sp>
      <p:pic>
        <p:nvPicPr>
          <p:cNvPr id="4100" name="Picture 8" descr="DSCN1710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49" y="3582488"/>
            <a:ext cx="2013868" cy="26900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9" descr="DSCN1754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26" y="2591817"/>
            <a:ext cx="4545197" cy="34015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1" descr="DSCN1709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6" y="3501008"/>
            <a:ext cx="1929670" cy="28530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364038" cy="439176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rgbClr val="990000"/>
                </a:solidFill>
              </a:rPr>
              <a:t>		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Пеленашка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древнейшая кукла-оберег.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Пеленашка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находилась в люльке до крещения ребёнка. Эту куклу хранили в семье вместе с крестильной рубашкой. Кукла была легка в изготовлении, для неё использовались куски ношеной, чаще домотканой одежды</a:t>
            </a:r>
          </a:p>
        </p:txBody>
      </p:sp>
      <p:pic>
        <p:nvPicPr>
          <p:cNvPr id="6147" name="Picture 5" descr="DSCN1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01" y="395681"/>
            <a:ext cx="2808312" cy="37533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44" y="4149080"/>
            <a:ext cx="3241626" cy="24932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13791" y="451245"/>
            <a:ext cx="4502226" cy="172819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	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 южных губерниях России существовала кукла — оберег жилища, называемая 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"День и Ночь».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43" name="Picture 4" descr="9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250"/>
            <a:ext cx="3745111" cy="3456806"/>
          </a:xfrm>
          <a:prstGeom prst="rect">
            <a:avLst/>
          </a:prstGeom>
          <a:noFill/>
          <a:ln w="0" algn="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4824"/>
            <a:ext cx="3672408" cy="4547269"/>
          </a:xfrm>
          <a:prstGeom prst="rect">
            <a:avLst/>
          </a:prstGeom>
          <a:noFill/>
          <a:ln w="9525" algn="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292600"/>
            <a:ext cx="8642350" cy="20891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990000"/>
                </a:solidFill>
              </a:rPr>
              <a:t>		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Куклы-</a:t>
            </a:r>
            <a:r>
              <a:rPr lang="ru-RU" sz="2800" b="1" i="1" u="sng" dirty="0" smtClean="0">
                <a:solidFill>
                  <a:schemeClr val="tx2">
                    <a:lumMod val="10000"/>
                  </a:schemeClr>
                </a:solidFill>
              </a:rPr>
              <a:t>лихорадки.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Двенадцать куколок,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спелёнутые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как младенцы, скрепленные вместе. Их помещали за печкой, чтобы их никто не видел. Лихорадки спасали от болезней. </a:t>
            </a:r>
          </a:p>
        </p:txBody>
      </p:sp>
      <p:pic>
        <p:nvPicPr>
          <p:cNvPr id="12291" name="Picture 9" descr="DSCN17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973887" cy="3806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476250"/>
            <a:ext cx="5076825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990000"/>
                </a:solidFill>
              </a:rPr>
              <a:t>		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Зернушка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кукла, которая символизировала достаток в доме, была своего рода оберегом семьи. Иногда ее называли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«зерновка»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или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крупеничка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».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Делали эту куклу после сбора урожая. В основе этой куклы- мешочек, наполненный зерном. Также эту куклу могла делать женщина, чтобы у неё были дети.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Эта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кукла символизировала достаток, благополучие в семье.  Бытовала в районах, где выращивали злаковые культуры.</a:t>
            </a:r>
          </a:p>
        </p:txBody>
      </p:sp>
      <p:pic>
        <p:nvPicPr>
          <p:cNvPr id="9219" name="Picture 6" descr="кукла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1708150" cy="2160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8" descr="DSCN1785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105275" cy="2808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860800"/>
            <a:ext cx="1804988" cy="2735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50825" y="342900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Зернушки</a:t>
            </a:r>
          </a:p>
        </p:txBody>
      </p:sp>
    </p:spTree>
    <p:extLst>
      <p:ext uri="{BB962C8B-B14F-4D97-AF65-F5344CB8AC3E}">
        <p14:creationId xmlns:p14="http://schemas.microsoft.com/office/powerpoint/2010/main" val="1783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954" y="333400"/>
            <a:ext cx="7847013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Технология изготовления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</a:rPr>
              <a:t>зернушки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1238_p1_zern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3184738" cy="4257221"/>
          </a:xfrm>
          <a:prstGeom prst="rect">
            <a:avLst/>
          </a:prstGeom>
          <a:noFill/>
          <a:ln w="38100" cmpd="dbl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58" y="1628800"/>
            <a:ext cx="3130085" cy="396044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6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37" y="2708920"/>
            <a:ext cx="2877699" cy="3836932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Что надо для работы?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04864"/>
            <a:ext cx="4059936" cy="3891136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Материалы: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Лен – 12х16 см.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Ситец – 15х15 см.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Нитки х/б.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Крупа перловая.</a:t>
            </a:r>
            <a:endParaRPr lang="ru-RU" b="1" i="1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16832"/>
            <a:ext cx="4059936" cy="4179168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Инструменты: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Линейка.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Карандаш (мел).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Ножницы.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Игла № 3.</a:t>
            </a:r>
          </a:p>
          <a:p>
            <a:pPr eaLnBrk="1" hangingPunct="1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Шаблоны.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67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371"/>
            <a:ext cx="2231157" cy="283105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6F9"/>
              </a:clrFrom>
              <a:clrTo>
                <a:srgbClr val="F2F6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1" y="202371"/>
            <a:ext cx="1871687" cy="2643316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07" y="260350"/>
            <a:ext cx="2425618" cy="280861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8" y="2887150"/>
            <a:ext cx="2049142" cy="2736081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1" descr="Крупени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70" y="3356992"/>
            <a:ext cx="5017324" cy="309601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45" y="3097142"/>
            <a:ext cx="2155755" cy="2736081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44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Куклы-обереги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изготовления зернушки</vt:lpstr>
      <vt:lpstr>Что надо для работы?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Куклы-обереги</dc:title>
  <dc:creator>Учитель</dc:creator>
  <cp:lastModifiedBy>Учитель</cp:lastModifiedBy>
  <cp:revision>4</cp:revision>
  <dcterms:created xsi:type="dcterms:W3CDTF">2012-11-13T07:33:59Z</dcterms:created>
  <dcterms:modified xsi:type="dcterms:W3CDTF">2012-11-14T15:46:50Z</dcterms:modified>
</cp:coreProperties>
</file>