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8" r:id="rId4"/>
    <p:sldId id="259" r:id="rId5"/>
    <p:sldId id="260" r:id="rId6"/>
    <p:sldId id="261" r:id="rId7"/>
    <p:sldId id="278" r:id="rId8"/>
    <p:sldId id="276" r:id="rId9"/>
    <p:sldId id="283" r:id="rId10"/>
    <p:sldId id="282" r:id="rId11"/>
    <p:sldId id="280" r:id="rId12"/>
    <p:sldId id="290" r:id="rId13"/>
    <p:sldId id="287" r:id="rId14"/>
    <p:sldId id="284" r:id="rId15"/>
    <p:sldId id="293" r:id="rId16"/>
    <p:sldId id="270" r:id="rId17"/>
    <p:sldId id="295" r:id="rId18"/>
    <p:sldId id="303" r:id="rId19"/>
    <p:sldId id="305" r:id="rId20"/>
    <p:sldId id="300" r:id="rId21"/>
    <p:sldId id="310" r:id="rId22"/>
    <p:sldId id="272" r:id="rId23"/>
    <p:sldId id="298" r:id="rId24"/>
    <p:sldId id="30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5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FCA75-9E6E-4BD4-8448-55DAF7B87A76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F804-7288-4B62-AE01-E882B4006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FCA75-9E6E-4BD4-8448-55DAF7B87A76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F804-7288-4B62-AE01-E882B4006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FCA75-9E6E-4BD4-8448-55DAF7B87A76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F804-7288-4B62-AE01-E882B4006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FCA75-9E6E-4BD4-8448-55DAF7B87A76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F804-7288-4B62-AE01-E882B4006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FCA75-9E6E-4BD4-8448-55DAF7B87A76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F804-7288-4B62-AE01-E882B4006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FCA75-9E6E-4BD4-8448-55DAF7B87A76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F804-7288-4B62-AE01-E882B4006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FCA75-9E6E-4BD4-8448-55DAF7B87A76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F804-7288-4B62-AE01-E882B4006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FCA75-9E6E-4BD4-8448-55DAF7B87A76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F804-7288-4B62-AE01-E882B4006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FCA75-9E6E-4BD4-8448-55DAF7B87A76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F804-7288-4B62-AE01-E882B4006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FCA75-9E6E-4BD4-8448-55DAF7B87A76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F804-7288-4B62-AE01-E882B4006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FCA75-9E6E-4BD4-8448-55DAF7B87A76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F804-7288-4B62-AE01-E882B4006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FCA75-9E6E-4BD4-8448-55DAF7B87A76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AF804-7288-4B62-AE01-E882B4006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941168"/>
            <a:ext cx="7772400" cy="1470025"/>
          </a:xfrm>
        </p:spPr>
        <p:txBody>
          <a:bodyPr>
            <a:normAutofit/>
          </a:bodyPr>
          <a:lstStyle/>
          <a:p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  ЛЮБОВЬ…</a:t>
            </a:r>
            <a:endParaRPr lang="ru-RU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bibliotekar.ru/kKramskoy/7.files/image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2699792" y="116632"/>
            <a:ext cx="4257090" cy="62203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635896" y="6021288"/>
            <a:ext cx="280831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АЛЕКСАНДР ГРИБОЕДОВ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tlt.poetree.ru/_ph/2/2/632857013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2627784" y="188640"/>
            <a:ext cx="3888430" cy="5832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419872" y="5877272"/>
            <a:ext cx="280831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НИНА ЧАВЧАВАДЗЕ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telegrafua.com/photos/bank_17494_69035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1760" y="332656"/>
            <a:ext cx="4248472" cy="59766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203848" y="5877272"/>
            <a:ext cx="280831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НИНА ЧАВЧАВАДЗЕ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ukri.org/modules/My_eGallery/gallery/Other/98452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3728" y="188640"/>
            <a:ext cx="4752528" cy="63604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upload.wikimedia.org/wikipedia/commons/0/08/Chavchavadze1857.jpg?uselang=ru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67744" y="188640"/>
            <a:ext cx="4608512" cy="60636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203848" y="6021288"/>
            <a:ext cx="280831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НИНА ЧАВЧАВАДЗЕ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File:Griboedov TUZ 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67744" y="260648"/>
            <a:ext cx="5232821" cy="6192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renclassic.ru/UserFiles/Image/anton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15816" y="0"/>
            <a:ext cx="4536504" cy="6192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779912" y="5805264"/>
            <a:ext cx="280831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АНТОН ПАВЛОВИЧ ЧЕХОВ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renclassic.ru/UserFiles/Image/knip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83768" y="332656"/>
            <a:ext cx="4824536" cy="6192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491880" y="6093296"/>
            <a:ext cx="280831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ОЛЬГА КНИППЕР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://chtoby-pomnili.com/preview.php?width=max&amp;dir=1332&amp;id=knipper_chehova_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476672"/>
            <a:ext cx="8189260" cy="5688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755576" y="5661248"/>
            <a:ext cx="784887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Ольга </a:t>
            </a:r>
            <a:r>
              <a:rPr lang="ru-RU" dirty="0" err="1" smtClean="0"/>
              <a:t>Книппер</a:t>
            </a:r>
            <a:r>
              <a:rPr lang="ru-RU" dirty="0" smtClean="0"/>
              <a:t> с родителями и братом Константином. 1876 год.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chtoby-pomnili.com/preview.php?width=max&amp;dir=1332&amp;id=knipper_chehova_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696" y="0"/>
            <a:ext cx="5760640" cy="64140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835696" y="5949280"/>
            <a:ext cx="58326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Ирина - Ольга </a:t>
            </a:r>
            <a:r>
              <a:rPr lang="ru-RU" dirty="0" err="1" smtClean="0"/>
              <a:t>Книппер</a:t>
            </a:r>
            <a:r>
              <a:rPr lang="ru-RU" dirty="0" smtClean="0"/>
              <a:t>. «Царь Федор Иоаннович». 1898 г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едор Шаляпин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83768" y="260648"/>
            <a:ext cx="4248472" cy="6192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635896" y="6021288"/>
            <a:ext cx="201622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ФЕДОР ШАЛЯПИН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wikers.ru/upload/medialibrary/fd9/knippe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83768" y="260648"/>
            <a:ext cx="4536504" cy="63714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483768" y="6165304"/>
            <a:ext cx="460851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АНТОН ПАВЛОВИЧ ЧЕХОВ и ОЛЬГА КНИППЕР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http://chtoby-pomnili.com/preview.php?width=max&amp;dir=1332&amp;id=knipper_chehova_1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908720"/>
            <a:ext cx="7039246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115616" y="5373216"/>
            <a:ext cx="727280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Маша — </a:t>
            </a:r>
            <a:r>
              <a:rPr lang="ru-RU" dirty="0" err="1" smtClean="0"/>
              <a:t>О.Книппер</a:t>
            </a:r>
            <a:r>
              <a:rPr lang="ru-RU" dirty="0" smtClean="0"/>
              <a:t>, Ольга — М.Савицкая, Ирина - </a:t>
            </a:r>
            <a:r>
              <a:rPr lang="ru-RU" dirty="0" err="1" smtClean="0"/>
              <a:t>Н.Литовцева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(«Три сестры», 1901)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льга Книппер и Антон Чехов картинка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404664"/>
            <a:ext cx="7200800" cy="5616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chtoby-pomnili.com/preview.php?width=max&amp;dir=1332&amp;id=knipper_chehova_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0"/>
            <a:ext cx="4621822" cy="6597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771800" y="6165304"/>
            <a:ext cx="280831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ОЛЬГА КНИППЕР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 descr="http://www.abc-people.com/data/chehov/chehov-photo-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5034" y="260648"/>
            <a:ext cx="4661222" cy="62315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0.liveinternet.ru/images/attach/c/2/74/665/74665150_large_4232688_36f5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404664"/>
            <a:ext cx="7488832" cy="5472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635896" y="6021288"/>
            <a:ext cx="201622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ИОЛА ТОРНАГИ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0.liveinternet.ru/images/attach/c/2/74/665/74665364_large_4232688_46490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99792" y="332656"/>
            <a:ext cx="4032448" cy="6192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635896" y="6093296"/>
            <a:ext cx="201622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ИОЛА ТОРНАГИ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 первой женой Иолой Торнаг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0"/>
            <a:ext cx="4968552" cy="6453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195736" y="6309320"/>
            <a:ext cx="468052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ФЕДОР ШАЛЯПИН</a:t>
            </a:r>
            <a:r>
              <a:rPr lang="en-US" b="1" dirty="0" smtClean="0"/>
              <a:t> </a:t>
            </a:r>
            <a:r>
              <a:rPr lang="ru-RU" b="1" dirty="0" smtClean="0"/>
              <a:t> и ИОЛА ТОРНАГИ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0.liveinternet.ru/images/attach/c/2/74/665/74665198_large_4232688_I__with_children_1910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404664"/>
            <a:ext cx="7992888" cy="5832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563888" y="6093296"/>
            <a:ext cx="302433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ИОЛА ТОРНАГИ С ДЕТЬМИ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Со второй женой Марией Элух"/>
          <p:cNvPicPr>
            <a:picLocks noGrp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27784" y="188640"/>
            <a:ext cx="4752528" cy="6480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771800" y="6165304"/>
            <a:ext cx="468052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ФЁДОР ШАЛЯПИН и МАРИЯ ПЕТЦОЛЬД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5736" y="116632"/>
            <a:ext cx="4248472" cy="6120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131840" y="6165304"/>
            <a:ext cx="201622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ИОЛА ТОРНАГИ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devichka.ru/images/stories/_images/img164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83768" y="188639"/>
            <a:ext cx="4608512" cy="63274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86</Words>
  <Application>Microsoft Office PowerPoint</Application>
  <PresentationFormat>Экран (4:3)</PresentationFormat>
  <Paragraphs>20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ПРО  ЛЮБОВЬ…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</dc:creator>
  <cp:lastModifiedBy>Дмитрий</cp:lastModifiedBy>
  <cp:revision>71</cp:revision>
  <dcterms:created xsi:type="dcterms:W3CDTF">2013-01-06T15:20:15Z</dcterms:created>
  <dcterms:modified xsi:type="dcterms:W3CDTF">2013-02-20T08:00:40Z</dcterms:modified>
</cp:coreProperties>
</file>