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7" r:id="rId2"/>
  </p:sldMasterIdLst>
  <p:sldIdLst>
    <p:sldId id="266" r:id="rId3"/>
    <p:sldId id="259" r:id="rId4"/>
    <p:sldId id="26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7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2733709"/>
            <a:ext cx="8092357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41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74207" y="5936189"/>
            <a:ext cx="2743200" cy="365125"/>
          </a:xfrm>
        </p:spPr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2" y="5936190"/>
            <a:ext cx="5362221" cy="365125"/>
          </a:xfrm>
        </p:spPr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2750337"/>
            <a:ext cx="1827057" cy="1356442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0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1"/>
            <a:ext cx="1221595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4" y="4711617"/>
            <a:ext cx="9193027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8852" y="609599"/>
            <a:ext cx="919537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2" y="5256099"/>
            <a:ext cx="9193029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4711311"/>
            <a:ext cx="1533115" cy="1090789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8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1"/>
            <a:ext cx="1221595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007" y="609597"/>
            <a:ext cx="919537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1" y="4710340"/>
            <a:ext cx="9185535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4711617"/>
            <a:ext cx="1533115" cy="1090789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6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1"/>
            <a:ext cx="1221595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895" y="616984"/>
            <a:ext cx="8566863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19252" y="3660763"/>
            <a:ext cx="798364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2" y="4710340"/>
            <a:ext cx="9205225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4709927"/>
            <a:ext cx="1533115" cy="1090789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243" y="748116"/>
            <a:ext cx="711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72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89588" y="2998574"/>
            <a:ext cx="6096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7200" dirty="0">
                <a:solidFill>
                  <a:prstClr val="white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92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1"/>
            <a:ext cx="1221595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1" y="4710340"/>
            <a:ext cx="9195379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2" y="5300150"/>
            <a:ext cx="9195379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4709927"/>
            <a:ext cx="1533115" cy="1090789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07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08852" y="753228"/>
            <a:ext cx="9195379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10172" y="2329489"/>
            <a:ext cx="2926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19703" y="3015291"/>
            <a:ext cx="292608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7884" y="2336873"/>
            <a:ext cx="2926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39613" y="3007907"/>
            <a:ext cx="292608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68181" y="2336873"/>
            <a:ext cx="2926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978027" y="3007906"/>
            <a:ext cx="292608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08852" y="753228"/>
            <a:ext cx="9195379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09856" y="4297503"/>
            <a:ext cx="2923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09856" y="2336873"/>
            <a:ext cx="292300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09856" y="4873765"/>
            <a:ext cx="292300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329" y="4297503"/>
            <a:ext cx="295342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27329" y="2336873"/>
            <a:ext cx="295342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25977" y="4873764"/>
            <a:ext cx="29573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74705" y="4297503"/>
            <a:ext cx="29257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974704" y="2336873"/>
            <a:ext cx="292577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974579" y="4873762"/>
            <a:ext cx="292965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5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753228"/>
            <a:ext cx="9195379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0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7244167" y="2519146"/>
            <a:ext cx="6862555" cy="1824265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53064" y="609597"/>
            <a:ext cx="1426136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9"/>
            <a:ext cx="876847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525" y="5936189"/>
            <a:ext cx="2743200" cy="365125"/>
          </a:xfrm>
        </p:spPr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2" y="5936190"/>
            <a:ext cx="6025279" cy="365125"/>
          </a:xfrm>
        </p:spPr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8203" y="5432500"/>
            <a:ext cx="1532848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1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5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5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0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6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6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7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63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3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4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18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3"/>
            <a:ext cx="1221595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2869895"/>
            <a:ext cx="9185533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852" y="4232173"/>
            <a:ext cx="9185533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4413" y="5936189"/>
            <a:ext cx="2743200" cy="365125"/>
          </a:xfrm>
        </p:spPr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1" y="5936190"/>
            <a:ext cx="6446231" cy="365125"/>
          </a:xfrm>
        </p:spPr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75251" y="2869897"/>
            <a:ext cx="1533115" cy="1090789"/>
          </a:xfrm>
        </p:spPr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9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753228"/>
            <a:ext cx="9183187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1" y="2336873"/>
            <a:ext cx="44771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4838" y="2336873"/>
            <a:ext cx="447954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39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753231"/>
            <a:ext cx="9195379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651" y="2336875"/>
            <a:ext cx="419344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852" y="3030010"/>
            <a:ext cx="4489393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0195" y="2336873"/>
            <a:ext cx="4194036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4839" y="3030010"/>
            <a:ext cx="4489392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97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10289623" y="1973262"/>
            <a:ext cx="1926336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281026" y="609600"/>
            <a:ext cx="1910975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3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753227"/>
            <a:ext cx="919537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5"/>
            <a:ext cx="5218384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1" y="2336874"/>
            <a:ext cx="372832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6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1"/>
            <a:ext cx="1221595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753228"/>
            <a:ext cx="9195379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81275" y="2336874"/>
            <a:ext cx="5222956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1" y="2336875"/>
            <a:ext cx="373131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0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8852" y="753228"/>
            <a:ext cx="9195379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2336873"/>
            <a:ext cx="9183185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57175" y="59361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84AE-CFD0-4204-A0A7-3A806F93607F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1" y="5936190"/>
            <a:ext cx="6446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4800" y="753229"/>
            <a:ext cx="1543565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0DCD-02ED-4B46-8836-1CA668CDD8C3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819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74B5D-6DE1-4B76-A713-FE4F942DDD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CB3E-7177-455D-8AB3-FE3CA1DE9D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78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4710" y="1773634"/>
            <a:ext cx="8915787" cy="508436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213771" cy="6858000"/>
          </a:xfrm>
          <a:prstGeom prst="rect">
            <a:avLst/>
          </a:prstGeom>
        </p:spPr>
      </p:pic>
      <p:pic>
        <p:nvPicPr>
          <p:cNvPr id="2" name="Dlya_nachala_prazdnika_33-Fanfary(vmusice.net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918726" y="452646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1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767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23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февраля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великий праздник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 защитника 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Отечества</a:t>
            </a: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Слово“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Отечество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того же корня, что и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слово «отец», «Отчизна».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Отечество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наша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страна, Родина.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597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65160" y="1429555"/>
            <a:ext cx="958188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1918 года, воспользовавшись сложным положением,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находилась наша страна, германские войска начали наступление на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Советскую Россию. Возникла реальная угроза столице - Петрограду.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защиты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Петрограда была создана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армия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сформированная к 23февраля. Именно она дала отпор Германии. Этот день и был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 праздником –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Днём </a:t>
            </a:r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Красной Армии. 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9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846138"/>
            <a:ext cx="10972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4552" y="721217"/>
            <a:ext cx="9362941" cy="5480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1946 году Красную Армию переименовали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Советскую</a:t>
            </a: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 праздник, соответственно получил название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</a:t>
            </a:r>
            <a:r>
              <a:rPr lang="ru-RU" sz="5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Советской </a:t>
            </a: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Армии.</a:t>
            </a:r>
            <a:endParaRPr lang="ru-RU" sz="5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9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4704" y="1690688"/>
            <a:ext cx="103932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февраля 1995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Государственная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 России приняла федеральный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“ О днях воинской славы России”, в котором этот день был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</a:t>
            </a:r>
          </a:p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“Днём </a:t>
            </a:r>
            <a:r>
              <a:rPr lang="ru-RU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защитника Отечества”.</a:t>
            </a:r>
          </a:p>
        </p:txBody>
      </p:sp>
    </p:spTree>
    <p:extLst>
      <p:ext uri="{BB962C8B-B14F-4D97-AF65-F5344CB8AC3E}">
        <p14:creationId xmlns:p14="http://schemas.microsoft.com/office/powerpoint/2010/main" val="99495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278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150</Words>
  <Application>Microsoft Office PowerPoint</Application>
  <PresentationFormat>Широкоэкранный</PresentationFormat>
  <Paragraphs>19</Paragraphs>
  <Slides>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Trebuchet MS</vt:lpstr>
      <vt:lpstr>Берлин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школа1</dc:creator>
  <cp:lastModifiedBy>школа1</cp:lastModifiedBy>
  <cp:revision>22</cp:revision>
  <dcterms:created xsi:type="dcterms:W3CDTF">2014-01-26T18:34:53Z</dcterms:created>
  <dcterms:modified xsi:type="dcterms:W3CDTF">2014-03-11T17:16:17Z</dcterms:modified>
</cp:coreProperties>
</file>