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6" r:id="rId4"/>
    <p:sldId id="257" r:id="rId5"/>
    <p:sldId id="281" r:id="rId6"/>
    <p:sldId id="282" r:id="rId7"/>
    <p:sldId id="283" r:id="rId8"/>
    <p:sldId id="275" r:id="rId9"/>
    <p:sldId id="28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42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Тема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u="sng" dirty="0" smtClean="0"/>
              <a:t>«Понятие и принципы эффективности воспитательного процесса"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86256"/>
            <a:ext cx="8219256" cy="136628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b="1" dirty="0" smtClean="0"/>
              <a:t> подготовила</a:t>
            </a:r>
          </a:p>
          <a:p>
            <a:pPr algn="r"/>
            <a:r>
              <a:rPr lang="ru-RU" b="1" dirty="0" smtClean="0"/>
              <a:t> воспитатель: </a:t>
            </a:r>
            <a:r>
              <a:rPr lang="ru-RU" sz="2000" b="1" dirty="0" smtClean="0"/>
              <a:t>Тарасова. А.А.</a:t>
            </a:r>
          </a:p>
          <a:p>
            <a:pPr algn="r"/>
            <a:r>
              <a:rPr lang="ru-RU" sz="2000" b="1" dirty="0" smtClean="0"/>
              <a:t>                                        </a:t>
            </a:r>
          </a:p>
          <a:p>
            <a:pPr algn="r"/>
            <a:r>
              <a:rPr lang="ru-RU" sz="2000" b="1" dirty="0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7173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 descr="Спасибо за вним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14356"/>
            <a:ext cx="814393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3600" b="1" dirty="0" smtClean="0"/>
              <a:t>Чтобы воспитать человека во всех отношениях, нужно знать его во всех отношениях. К.Д.Ушинский.</a:t>
            </a:r>
            <a:endParaRPr lang="ru-RU" sz="3600" dirty="0" smtClean="0"/>
          </a:p>
          <a:p>
            <a:endParaRPr lang="ru-RU" sz="3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573016"/>
            <a:ext cx="4104456" cy="308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401080" cy="578874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Понятие –</a:t>
            </a:r>
            <a:r>
              <a:rPr lang="ru-RU" dirty="0" smtClean="0"/>
              <a:t> это мысль о предмете, выражающая его существенные признаки.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Принцип – </a:t>
            </a:r>
            <a:r>
              <a:rPr lang="ru-RU" dirty="0" smtClean="0"/>
              <a:t>это основополагающие правило, основа чего либо, главные требования основных правил.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Процесс -  </a:t>
            </a:r>
            <a:r>
              <a:rPr lang="ru-RU" dirty="0" smtClean="0"/>
              <a:t>продвижение — последовательная смена явлений, состояний в развитии чего-либо. Совокупность последовательных действий для достижения какого-либо результата.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Эффективность воспитательного процесса – </a:t>
            </a:r>
            <a:r>
              <a:rPr lang="ru-RU" dirty="0" smtClean="0"/>
              <a:t>это соотнесённость полученных результатов с целями и прошлыми достижениям в воспитательной практике.</a:t>
            </a:r>
          </a:p>
          <a:p>
            <a:pPr lvl="0"/>
            <a:endParaRPr lang="ru-RU" dirty="0" smtClean="0"/>
          </a:p>
          <a:p>
            <a:pPr lvl="0">
              <a:buNone/>
            </a:pPr>
            <a:endParaRPr lang="ru-RU" sz="33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401080" cy="5788742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3900" b="1" dirty="0" smtClean="0"/>
              <a:t>            Эффективность воспитательного процесса</a:t>
            </a:r>
          </a:p>
          <a:p>
            <a:pPr>
              <a:buNone/>
            </a:pPr>
            <a:endParaRPr lang="ru-RU" sz="3600" b="1" dirty="0" smtClean="0"/>
          </a:p>
          <a:p>
            <a:r>
              <a:rPr lang="ru-RU" sz="3600" dirty="0" smtClean="0"/>
              <a:t> </a:t>
            </a:r>
            <a:r>
              <a:rPr lang="ru-RU" dirty="0" smtClean="0"/>
              <a:t>Большинство педагогов стремятся определить эффективность своего труда и тех процессов, с которыми связана их профессиональная деятельность. В педагогических публикациях под эффективностью, как правило, понимается действенность, результативность воспитательной работы, способность достижение цели.</a:t>
            </a:r>
          </a:p>
          <a:p>
            <a:pPr lvl="0">
              <a:buNone/>
            </a:pPr>
            <a:r>
              <a:rPr lang="ru-RU" sz="3300" dirty="0" smtClean="0"/>
              <a:t> </a:t>
            </a:r>
          </a:p>
          <a:p>
            <a:pPr lvl="0">
              <a:buNone/>
            </a:pPr>
            <a:endParaRPr lang="ru-RU" sz="33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Методологическим основанием деятельности по определению эффективности воспитательной работы является парадигма </a:t>
            </a:r>
            <a:r>
              <a:rPr lang="ru-RU" dirty="0" err="1" smtClean="0"/>
              <a:t>личностноорентированного</a:t>
            </a:r>
            <a:r>
              <a:rPr lang="ru-RU" dirty="0" smtClean="0"/>
              <a:t> образования и воспитания, в котором личность ребёнка рассматривается как цель, субъект и результат воспитательного процесса.</a:t>
            </a:r>
          </a:p>
          <a:p>
            <a:r>
              <a:rPr lang="ru-RU" dirty="0" smtClean="0"/>
              <a:t>При отборе критериев, показателей и методик изучения эффективности воспитательной деятельности необходимо использовать системный подход, позволяющий установить взаимосвязь оценочно-результативного компонента с целями, задачами, содержанием и способами организации педагогического процесса. Надо отказаться от исследования результативности процесса воспитания учащихся путем случайного подбора диагностических средств, в основе которого лежит субъективное отношение к инструментарию изучения: нравится или не нравится та или иная методика.</a:t>
            </a:r>
          </a:p>
          <a:p>
            <a:r>
              <a:rPr lang="ru-RU" dirty="0" smtClean="0"/>
              <a:t> Диагностика результатов развития личности учащегося является главным содержанием деятельности по определению эффективности воспитательного процесса. Основное предназначение воспитания заключается в его развивающем влиянии, поэтому только происходящие изменения в личности ребенка могут свидетельствовать об эффективности данного процесса.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Диагностика изменений ситуации развития ребенка в течение нескольких лет, а не одноразовые срезы, пусть даже очень глубокие и детальные, должна лежать в основе разработки рекомендаций и выводов по результатам изучения эффективности воспитательного процесса. Целесообразно проводить многолетнее диагностическое исследование с неизменными критериями и методиками на протяжении всего периода изучения. В этой связи следует продумать и создать систему хранения и интерпретации получаемой в течение нескольких лет информации.</a:t>
            </a:r>
          </a:p>
          <a:p>
            <a:endParaRPr lang="ru-RU" dirty="0" smtClean="0"/>
          </a:p>
          <a:p>
            <a:r>
              <a:rPr lang="ru-RU" dirty="0" smtClean="0"/>
              <a:t> В ходе диагностики необходимо определить наиболее эффективные педагогические средства и те формы и способы организации воспитательного процесса, которые в наименьшей степени повлияли на развитие личности учащихся.</a:t>
            </a:r>
          </a:p>
          <a:p>
            <a:endParaRPr lang="ru-RU" dirty="0" smtClean="0"/>
          </a:p>
          <a:p>
            <a:r>
              <a:rPr lang="ru-RU" dirty="0" smtClean="0"/>
              <a:t> Оценочно-результативный компонент воспитательной деятельности в конкретном учебном заведении должен обладать единичными, особенными и общими чертами, детерминированными неповторимостью образовательного учреждения и окружающей его социальной и природной среды, спецификой типа учебного заведения, характером воспитательных отношений в нем.</a:t>
            </a:r>
          </a:p>
          <a:p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Диагностический инструментарий не должен быть громоздким и требовать большого количества времени и сил для подготовки и проведения изучения, обработки получаемых результатов.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Необходима максимальная включённость педагогов в диагностический процесс. Это способствует повышению качества диагностики, сокращению затрат времени у главных организаторов изучения, расширению возможностей ознакомления учителей, учащихся и родителей с результатами проведенного исследования.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Процесс изучения эффективности воспитательной деятельности не должен причинить вреда испытуемым, а его результаты не могут стать средством административного давления на педагога, родителя или учащегося. В противном случае станет невозможным получение достоверных результатов на последующих этапах диагностики.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изучения эффективности работы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Изучение результатов и эффективности воспитательного процесса выполняет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/>
              <a:t>функции:</a:t>
            </a:r>
          </a:p>
          <a:p>
            <a:r>
              <a:rPr lang="ru-RU" dirty="0" smtClean="0"/>
              <a:t>Аналитическую</a:t>
            </a:r>
          </a:p>
          <a:p>
            <a:r>
              <a:rPr lang="ru-RU" dirty="0" smtClean="0"/>
              <a:t>Контрольно – корректирующую</a:t>
            </a:r>
          </a:p>
          <a:p>
            <a:r>
              <a:rPr lang="ru-RU" dirty="0" smtClean="0"/>
              <a:t>Прогностическую                              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Принципы в          воспитательном процессе: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Положительная мотивация и благоприятный  эмоциональный фон. </a:t>
            </a:r>
          </a:p>
          <a:p>
            <a:r>
              <a:rPr lang="ru-RU" dirty="0" smtClean="0"/>
              <a:t>Рациональное сочетание коллективных и индивидуальных форм работы. </a:t>
            </a:r>
          </a:p>
          <a:p>
            <a:r>
              <a:rPr lang="ru-RU" dirty="0" smtClean="0"/>
              <a:t>Систематичность и системность (преемственность,  целостность, перспективность).</a:t>
            </a:r>
          </a:p>
          <a:p>
            <a:r>
              <a:rPr lang="ru-RU" dirty="0" smtClean="0"/>
              <a:t>Доступность.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267</TotalTime>
  <Words>569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Тема   «Понятие и принципы эффективности воспитательного процесса" </vt:lpstr>
      <vt:lpstr>Слайд 2</vt:lpstr>
      <vt:lpstr>Слайд 3</vt:lpstr>
      <vt:lpstr>Слайд 4</vt:lpstr>
      <vt:lpstr>Слайд 5</vt:lpstr>
      <vt:lpstr>Слайд 6</vt:lpstr>
      <vt:lpstr>Слайд 7</vt:lpstr>
      <vt:lpstr>Особенности изучения эффективности работы педагога</vt:lpstr>
      <vt:lpstr>                   Принципы в          воспитательном процессе: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  «Создание коррекционно – развивающей среды, способствующей гражданско-патриотическому воспитанию учащихся с ограниченными возможностями здоровья»</dc:title>
  <dc:creator>Игрок</dc:creator>
  <cp:lastModifiedBy>user</cp:lastModifiedBy>
  <cp:revision>61</cp:revision>
  <dcterms:created xsi:type="dcterms:W3CDTF">2012-10-22T12:37:22Z</dcterms:created>
  <dcterms:modified xsi:type="dcterms:W3CDTF">2014-03-15T16:13:19Z</dcterms:modified>
</cp:coreProperties>
</file>