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68" r:id="rId2"/>
    <p:sldId id="269" r:id="rId3"/>
    <p:sldId id="267" r:id="rId4"/>
    <p:sldId id="258" r:id="rId5"/>
    <p:sldId id="261" r:id="rId6"/>
    <p:sldId id="265" r:id="rId7"/>
    <p:sldId id="264" r:id="rId8"/>
    <p:sldId id="257" r:id="rId9"/>
    <p:sldId id="256" r:id="rId10"/>
    <p:sldId id="263" r:id="rId11"/>
    <p:sldId id="260" r:id="rId12"/>
    <p:sldId id="262" r:id="rId13"/>
    <p:sldId id="266" r:id="rId14"/>
    <p:sldId id="271" r:id="rId15"/>
    <p:sldId id="278" r:id="rId16"/>
    <p:sldId id="281" r:id="rId17"/>
    <p:sldId id="28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9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8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1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3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10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8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9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0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4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5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9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3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3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2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2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4AE-CFD0-4204-A0A7-3A806F93607F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0DCD-02ED-4B46-8836-1CA668CDD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17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5" y="0"/>
            <a:ext cx="9130795" cy="17749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 достойные сыны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09" y="1773634"/>
            <a:ext cx="8915787" cy="508436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5" y="1786164"/>
            <a:ext cx="9108504" cy="50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5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герои\коне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25" y="16380"/>
            <a:ext cx="4846147" cy="684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9772" y="836712"/>
            <a:ext cx="3615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И.С.Конев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6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Татьяна\Desktop\герои\малино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38" y="-1"/>
            <a:ext cx="49684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2803" y="1988840"/>
            <a:ext cx="4036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Р.Я.Малиновский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47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Татьяна\Desktop\герои\рокосо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18" y="2526"/>
            <a:ext cx="5141346" cy="68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4541" y="1988840"/>
            <a:ext cx="3892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К.К.Рокосовский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56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72000">
              <a:schemeClr val="bg2">
                <a:shade val="100000"/>
                <a:hueMod val="100000"/>
                <a:satMod val="110000"/>
                <a:lumMod val="130000"/>
                <a:alpha val="9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тьяна\Desktop\герои\тимош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0" y="0"/>
            <a:ext cx="4966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5998" y="692696"/>
            <a:ext cx="390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С.К.Тимошенко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34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6840760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будем помнить ваши имена</a:t>
            </a:r>
            <a:endParaRPr lang="ru-RU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память завещать грядущим поколеньям.</a:t>
            </a:r>
            <a:endParaRPr lang="ru-RU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 не уходят навсегда,</a:t>
            </a:r>
            <a:endParaRPr lang="ru-RU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 не грозит холодное забвенье…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1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8404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7920880" cy="595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славные, </a:t>
            </a: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удалые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ихие,</a:t>
            </a: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смелые 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казаки.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7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DA69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DA69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DA69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DA69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DA69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DA6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DA69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DA69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52"/>
            <a:ext cx="9190674" cy="683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0"/>
            <a:ext cx="9144000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" y="0"/>
            <a:ext cx="9130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2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fograd.ru/rus141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3" b="4131"/>
          <a:stretch/>
        </p:blipFill>
        <p:spPr bwMode="auto">
          <a:xfrm>
            <a:off x="27562" y="2020"/>
            <a:ext cx="9116435" cy="57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63" y="5786062"/>
            <a:ext cx="911643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Илья Муромец, Алёша Попович, Добрыня Никитич.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0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leport2001.ru/files/teleport/images/nevskiy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" y="0"/>
            <a:ext cx="661073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108478"/>
            <a:ext cx="8568952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Великий полководец - Александр Невский, который в тяжёлое для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Руси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разгромил немецких рыцарей в 1242 году.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836712"/>
            <a:ext cx="21880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Невский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2779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герои\дмитрий донск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1366"/>
            <a:ext cx="4874927" cy="68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4927" y="1052736"/>
            <a:ext cx="4414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Донской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3226" y="2779841"/>
            <a:ext cx="4572000" cy="1757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Великий полководец Дмитрий Донской в 1380 году со своими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войсками разгромил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ордынское иго на Куликовом поле.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1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904656" cy="108093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Минин и Пожарский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3" name="Picture 3" descr="C:\Users\Татьяна\Desktop\герои\минин и пожар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747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8023" y="375166"/>
            <a:ext cx="506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Минин и Пожарский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92552" y="2636912"/>
            <a:ext cx="4572000" cy="36892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Полководец Дмитрий Пожарский и городской староста Нижнего Новгорода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Кузьма Минин в 1612 изгнали польских захватчиков.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3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esktop\герои\суво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6300" y="-3590925"/>
            <a:ext cx="10896600" cy="140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8680"/>
            <a:ext cx="3721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Н.В.Суворов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23" y="1832152"/>
            <a:ext cx="4572000" cy="31936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Васильевич Суворов за всю свою жизнь не проиграл ни одного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сражения. Суворов говорил: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«Тяжело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учении, легко в бою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0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0" y="2060848"/>
            <a:ext cx="3312367" cy="1080938"/>
          </a:xfrm>
        </p:spPr>
        <p:txBody>
          <a:bodyPr>
            <a:normAutofit fontScale="90000"/>
          </a:bodyPr>
          <a:lstStyle/>
          <a:p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М.И.Кутузов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Татьяна\Desktop\герои\кутуз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5508104" cy="691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18322" y="2996952"/>
            <a:ext cx="2934072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Великий полководец – Михаил Илларионович Кутузов прославился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Отечественной войне 1812 года.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герои\full1274250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" y="14420"/>
            <a:ext cx="5264292" cy="68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2325" y="908720"/>
            <a:ext cx="3737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Г.К.Жуков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8551" y="2213159"/>
            <a:ext cx="3294112" cy="464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годы Великой Отечественной Войны 1941-1945 годов прославился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великий полководец - Георгий Константинович Жуков, а также генералы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0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герои\василе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" y="27530"/>
            <a:ext cx="4824536" cy="683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5699" y="332656"/>
            <a:ext cx="4328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А.М.Василевский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1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TC104033917[[fn=Берлин]]</Template>
  <TotalTime>256</TotalTime>
  <Words>173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Берлин</vt:lpstr>
      <vt:lpstr>    Отечества достойные сыны</vt:lpstr>
      <vt:lpstr>Презентация PowerPoint</vt:lpstr>
      <vt:lpstr>Презентация PowerPoint</vt:lpstr>
      <vt:lpstr>Презентация PowerPoint</vt:lpstr>
      <vt:lpstr>Минин и Пожарский</vt:lpstr>
      <vt:lpstr>Презентация PowerPoint</vt:lpstr>
      <vt:lpstr>М.И.Кутузов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школа1</cp:lastModifiedBy>
  <cp:revision>46</cp:revision>
  <dcterms:created xsi:type="dcterms:W3CDTF">2014-01-23T15:46:08Z</dcterms:created>
  <dcterms:modified xsi:type="dcterms:W3CDTF">2014-03-11T17:14:47Z</dcterms:modified>
</cp:coreProperties>
</file>