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Сухие листья в интерьере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33173"/>
            <a:ext cx="5214942" cy="68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500694" cy="68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72462" cy="686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осень, сохраните еще некоторое время ее золотые краски, мягкий свет и приятное тепло  в своем доме.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бимая\Desktop\гербарий\krasivje-list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1458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чтобы украсить интерьер и придать ему немножечко индивидуальности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совсем не обязательно что-то покупать. Интерьер можно украсить, используя обыкновенные сухие ветки деревьев.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6980"/>
            <a:ext cx="5143504" cy="687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354"/>
            <a:ext cx="4572000" cy="685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357818" cy="68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143504" cy="688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Существенный плюс декорирования – всегда можно найти для использования и воплощения Ваших идей недорогие материалы, при этом не забывайте об их </a:t>
            </a:r>
            <a:r>
              <a:rPr lang="ru-RU" dirty="0" err="1" smtClean="0"/>
              <a:t>экологичности</a:t>
            </a:r>
            <a:r>
              <a:rPr lang="ru-RU" dirty="0" smtClean="0"/>
              <a:t>! </a:t>
            </a:r>
            <a:r>
              <a:rPr lang="ru-RU" dirty="0" smtClean="0"/>
              <a:t>Пусть в доме царит здоровая  атмосфера,  пахнет  ветками и листьями, цветами и </a:t>
            </a:r>
            <a:r>
              <a:rPr lang="ru-RU" dirty="0" smtClean="0"/>
              <a:t>фруктами.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85801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96</Words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Сухие листья в интерьере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Сухие листья в интерьере</dc:title>
  <dc:creator>Любимая</dc:creator>
  <cp:lastModifiedBy>Любимая</cp:lastModifiedBy>
  <cp:revision>2</cp:revision>
  <dcterms:created xsi:type="dcterms:W3CDTF">2012-11-26T15:27:25Z</dcterms:created>
  <dcterms:modified xsi:type="dcterms:W3CDTF">2012-11-26T15:44:32Z</dcterms:modified>
</cp:coreProperties>
</file>