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 мире </a:t>
            </a:r>
            <a:r>
              <a:rPr lang="ru-RU" dirty="0" err="1" smtClean="0"/>
              <a:t>прфессий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</a:t>
            </a:r>
            <a:r>
              <a:rPr lang="ru-RU" dirty="0" smtClean="0"/>
              <a:t>профессора Е.А.Климова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Человек – природа этот тип объединяет профессии, представители которых имеют дело с объектами, явлениями и процессами живой природы. (ветеринар, пчеловод, гидролог, биолог)</a:t>
            </a:r>
          </a:p>
          <a:p>
            <a:pPr algn="just"/>
            <a:r>
              <a:rPr lang="ru-RU" dirty="0" smtClean="0"/>
              <a:t>Человек – техника – люди этого типа работают с техническими устройствами (пилот, водитель, слесарь, электрик)</a:t>
            </a:r>
          </a:p>
          <a:p>
            <a:pPr algn="just"/>
            <a:r>
              <a:rPr lang="ru-RU" dirty="0" smtClean="0"/>
              <a:t>Человек – </a:t>
            </a:r>
            <a:r>
              <a:rPr lang="ru-RU" dirty="0" err="1" smtClean="0"/>
              <a:t>человек</a:t>
            </a:r>
            <a:r>
              <a:rPr lang="ru-RU" dirty="0" smtClean="0"/>
              <a:t> – обладатель профессии данного типа тесно связан с другими людьми. Воздействует на них (учитель, врач, журналист, психолог, экскурсовод)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профессора Е.А.Климова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Человек – знаковая система – люди этой профессии должны уметь оперировать абстрактными понятиями, иметь широкий кругозор (бухгалтер, ученый, оператор ЭВМ)</a:t>
            </a:r>
          </a:p>
          <a:p>
            <a:pPr algn="just"/>
            <a:r>
              <a:rPr lang="ru-RU" dirty="0" smtClean="0"/>
              <a:t>Человек – художественный образ – людей этого типа профессии отличает наличие живого образа мышления. Наличие фантазии, таланта (художник, композитор, актер, поэт)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«Ты и твоя профессия»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Новогодняя ночь для тебя – лучшее время, чтобы...</a:t>
            </a:r>
          </a:p>
          <a:p>
            <a:pPr>
              <a:buNone/>
            </a:pPr>
            <a:r>
              <a:rPr lang="ru-RU" dirty="0" smtClean="0"/>
              <a:t>А) выспаться;</a:t>
            </a:r>
          </a:p>
          <a:p>
            <a:pPr>
              <a:buNone/>
            </a:pPr>
            <a:r>
              <a:rPr lang="ru-RU" dirty="0" smtClean="0"/>
              <a:t>Б) посмотреть телевизор вместе с семьей;</a:t>
            </a:r>
          </a:p>
          <a:p>
            <a:pPr>
              <a:buNone/>
            </a:pPr>
            <a:r>
              <a:rPr lang="ru-RU" dirty="0" smtClean="0"/>
              <a:t>В) оказаться в кругу друзей.</a:t>
            </a:r>
          </a:p>
          <a:p>
            <a:r>
              <a:rPr lang="ru-RU" dirty="0" smtClean="0"/>
              <a:t>2. Из трех подарков ты предпочел бы:</a:t>
            </a:r>
          </a:p>
          <a:p>
            <a:pPr>
              <a:buNone/>
            </a:pPr>
            <a:r>
              <a:rPr lang="ru-RU" dirty="0" smtClean="0"/>
              <a:t>А) удочку, набор для вышивания;</a:t>
            </a:r>
          </a:p>
          <a:p>
            <a:pPr>
              <a:buNone/>
            </a:pPr>
            <a:r>
              <a:rPr lang="ru-RU" dirty="0" smtClean="0"/>
              <a:t>Б) коньки и лыжи;</a:t>
            </a:r>
          </a:p>
          <a:p>
            <a:pPr>
              <a:buNone/>
            </a:pPr>
            <a:r>
              <a:rPr lang="ru-RU" dirty="0" smtClean="0"/>
              <a:t>В) турпутевку или билет на интересное представление.</a:t>
            </a:r>
          </a:p>
          <a:p>
            <a:r>
              <a:rPr lang="ru-RU" dirty="0" smtClean="0"/>
              <a:t>3. Отправляться в путешествие лучше всего:</a:t>
            </a:r>
          </a:p>
          <a:p>
            <a:pPr>
              <a:buNone/>
            </a:pPr>
            <a:r>
              <a:rPr lang="ru-RU" dirty="0" smtClean="0"/>
              <a:t>А) в одиночку;</a:t>
            </a:r>
          </a:p>
          <a:p>
            <a:pPr>
              <a:buNone/>
            </a:pPr>
            <a:r>
              <a:rPr lang="ru-RU" dirty="0" smtClean="0"/>
              <a:t>Б) с семьей или друзьями;</a:t>
            </a:r>
          </a:p>
          <a:p>
            <a:pPr>
              <a:buNone/>
            </a:pPr>
            <a:r>
              <a:rPr lang="ru-RU" dirty="0" smtClean="0"/>
              <a:t>В) с незнакомой группой, чтобы была возможность обрести новых друзей.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«Ты и твоя профессия»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4. Если бы ты оказался в одиночестве на острове или в лесу, то:</a:t>
            </a:r>
          </a:p>
          <a:p>
            <a:pPr>
              <a:buNone/>
            </a:pPr>
            <a:r>
              <a:rPr lang="ru-RU" dirty="0" smtClean="0"/>
              <a:t>А) почувствовал бы полную свободу;</a:t>
            </a:r>
          </a:p>
          <a:p>
            <a:pPr>
              <a:buNone/>
            </a:pPr>
            <a:r>
              <a:rPr lang="ru-RU" dirty="0" smtClean="0"/>
              <a:t>Б) занялся бы поиском выхода, или каким </a:t>
            </a:r>
            <a:r>
              <a:rPr lang="ru-RU" dirty="0" err="1" smtClean="0"/>
              <a:t>нибудь</a:t>
            </a:r>
            <a:r>
              <a:rPr lang="ru-RU" dirty="0" smtClean="0"/>
              <a:t>  делом;</a:t>
            </a:r>
          </a:p>
          <a:p>
            <a:pPr>
              <a:buNone/>
            </a:pPr>
            <a:r>
              <a:rPr lang="ru-RU" dirty="0" smtClean="0"/>
              <a:t>В) ощутил бы тоску, неприкаянность, страх; </a:t>
            </a:r>
          </a:p>
          <a:p>
            <a:r>
              <a:rPr lang="ru-RU" dirty="0" smtClean="0"/>
              <a:t>5. В свободное время ты любишь:</a:t>
            </a:r>
          </a:p>
          <a:p>
            <a:pPr>
              <a:buNone/>
            </a:pPr>
            <a:r>
              <a:rPr lang="ru-RU" dirty="0" smtClean="0"/>
              <a:t>А) читать, посещать библиотеку. Шахматную </a:t>
            </a:r>
            <a:r>
              <a:rPr lang="ru-RU" dirty="0" smtClean="0"/>
              <a:t>секцию, зоопарк</a:t>
            </a:r>
            <a:r>
              <a:rPr lang="ru-RU" dirty="0" smtClean="0"/>
              <a:t>, лес, ловить рыбу, мечтать;</a:t>
            </a:r>
          </a:p>
          <a:p>
            <a:pPr>
              <a:buNone/>
            </a:pPr>
            <a:r>
              <a:rPr lang="ru-RU" dirty="0" smtClean="0"/>
              <a:t>Б) рисовать. Читать, заниматься спортом, музыкой, шитьем или вязанием, ходить в походы, разговаривать по телефону,</a:t>
            </a:r>
          </a:p>
          <a:p>
            <a:pPr>
              <a:buNone/>
            </a:pPr>
            <a:r>
              <a:rPr lang="ru-RU" dirty="0" smtClean="0"/>
              <a:t>В) заниматься спортом, танцами, играть в ансамбле, петь в хоре, участвовать в спектаклях и концертах, путешествовать с друзьями, ходить с компанией в кино…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376</Words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В мире прфессий</vt:lpstr>
      <vt:lpstr>Классификация профессора Е.А.Климова</vt:lpstr>
      <vt:lpstr>Классификация профессора Е.А.Климова</vt:lpstr>
      <vt:lpstr>Тест «Ты и твоя профессия»</vt:lpstr>
      <vt:lpstr>Тест «Ты и твоя профессия»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мире прфессий</dc:title>
  <dc:creator>Елена</dc:creator>
  <cp:lastModifiedBy>учитель</cp:lastModifiedBy>
  <cp:revision>2</cp:revision>
  <dcterms:created xsi:type="dcterms:W3CDTF">2013-11-27T09:44:53Z</dcterms:created>
  <dcterms:modified xsi:type="dcterms:W3CDTF">2013-11-27T09:49:56Z</dcterms:modified>
</cp:coreProperties>
</file>