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sldIdLst>
    <p:sldId id="256" r:id="rId2"/>
    <p:sldId id="264" r:id="rId3"/>
    <p:sldId id="268" r:id="rId4"/>
    <p:sldId id="265" r:id="rId5"/>
    <p:sldId id="266" r:id="rId6"/>
    <p:sldId id="269" r:id="rId7"/>
    <p:sldId id="274" r:id="rId8"/>
    <p:sldId id="272" r:id="rId9"/>
    <p:sldId id="270" r:id="rId10"/>
    <p:sldId id="273" r:id="rId11"/>
    <p:sldId id="276" r:id="rId12"/>
    <p:sldId id="309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303" r:id="rId22"/>
    <p:sldId id="304" r:id="rId23"/>
    <p:sldId id="305" r:id="rId24"/>
    <p:sldId id="306" r:id="rId25"/>
    <p:sldId id="307" r:id="rId26"/>
    <p:sldId id="308" r:id="rId27"/>
    <p:sldId id="314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311" r:id="rId38"/>
    <p:sldId id="312" r:id="rId39"/>
    <p:sldId id="313" r:id="rId40"/>
    <p:sldId id="310" r:id="rId41"/>
    <p:sldId id="300" r:id="rId42"/>
    <p:sldId id="301" r:id="rId43"/>
    <p:sldId id="302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DDCBA-16AD-424C-A792-C043C452E559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E66A9-CB41-4185-9029-F359FCB34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E66A9-CB41-4185-9029-F359FCB349B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6DD6-05B0-4705-AFD3-CECA7FFA22FA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5839-626C-4C42-91B6-549777164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6DD6-05B0-4705-AFD3-CECA7FFA22FA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5839-626C-4C42-91B6-549777164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6DD6-05B0-4705-AFD3-CECA7FFA22FA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5839-626C-4C42-91B6-549777164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6DD6-05B0-4705-AFD3-CECA7FFA22FA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5839-626C-4C42-91B6-549777164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6DD6-05B0-4705-AFD3-CECA7FFA22FA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5839-626C-4C42-91B6-549777164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6DD6-05B0-4705-AFD3-CECA7FFA22FA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5839-626C-4C42-91B6-549777164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6DD6-05B0-4705-AFD3-CECA7FFA22FA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5839-626C-4C42-91B6-549777164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6DD6-05B0-4705-AFD3-CECA7FFA22FA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5839-626C-4C42-91B6-549777164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6DD6-05B0-4705-AFD3-CECA7FFA22FA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5839-626C-4C42-91B6-549777164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6DD6-05B0-4705-AFD3-CECA7FFA22FA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5839-626C-4C42-91B6-549777164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6DD6-05B0-4705-AFD3-CECA7FFA22FA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5839-626C-4C42-91B6-549777164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C6DD6-05B0-4705-AFD3-CECA7FFA22FA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55839-626C-4C42-91B6-549777164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376263"/>
          </a:xfrm>
        </p:spPr>
        <p:txBody>
          <a:bodyPr>
            <a:normAutofit/>
          </a:bodyPr>
          <a:lstStyle/>
          <a:p>
            <a:r>
              <a:rPr lang="ru-RU" sz="5400" b="1" dirty="0" err="1" smtClean="0">
                <a:solidFill>
                  <a:srgbClr val="FF0066"/>
                </a:solidFill>
              </a:rPr>
              <a:t>Буряад</a:t>
            </a:r>
            <a:r>
              <a:rPr lang="ru-RU" sz="5400" b="1" dirty="0" smtClean="0">
                <a:solidFill>
                  <a:srgbClr val="FF0066"/>
                </a:solidFill>
              </a:rPr>
              <a:t> </a:t>
            </a:r>
            <a:r>
              <a:rPr lang="ru-RU" sz="5400" b="1" dirty="0" err="1" smtClean="0">
                <a:solidFill>
                  <a:srgbClr val="FF0066"/>
                </a:solidFill>
              </a:rPr>
              <a:t>хэлэнэй</a:t>
            </a:r>
            <a:r>
              <a:rPr lang="ru-RU" sz="5400" b="1" dirty="0" smtClean="0">
                <a:solidFill>
                  <a:srgbClr val="FF0066"/>
                </a:solidFill>
              </a:rPr>
              <a:t> </a:t>
            </a:r>
            <a:r>
              <a:rPr lang="ru-RU" sz="5400" b="1" dirty="0" err="1" smtClean="0">
                <a:solidFill>
                  <a:srgbClr val="FF0066"/>
                </a:solidFill>
                <a:latin typeface="Times New Roman"/>
                <a:cs typeface="Times New Roman"/>
              </a:rPr>
              <a:t>үдэрөөр</a:t>
            </a:r>
            <a:r>
              <a:rPr lang="ru-RU" sz="5400" b="1" dirty="0" smtClean="0">
                <a:solidFill>
                  <a:srgbClr val="FF0066"/>
                </a:solidFill>
                <a:latin typeface="Times New Roman"/>
                <a:cs typeface="Times New Roman"/>
              </a:rPr>
              <a:t/>
            </a:r>
            <a:br>
              <a:rPr lang="ru-RU" sz="5400" b="1" dirty="0" smtClean="0">
                <a:solidFill>
                  <a:srgbClr val="FF0066"/>
                </a:solidFill>
                <a:latin typeface="Times New Roman"/>
                <a:cs typeface="Times New Roman"/>
              </a:rPr>
            </a:br>
            <a:r>
              <a:rPr lang="ru-RU" sz="5400" b="1" dirty="0" err="1" smtClean="0">
                <a:solidFill>
                  <a:srgbClr val="FF0066"/>
                </a:solidFill>
                <a:latin typeface="Times New Roman"/>
                <a:cs typeface="Times New Roman"/>
              </a:rPr>
              <a:t>амаршалнабди</a:t>
            </a:r>
            <a:r>
              <a:rPr lang="ru-RU" sz="5400" b="1" dirty="0" smtClean="0">
                <a:solidFill>
                  <a:srgbClr val="FF0066"/>
                </a:solidFill>
                <a:latin typeface="Times New Roman"/>
                <a:cs typeface="Times New Roman"/>
              </a:rPr>
              <a:t>!!!</a:t>
            </a:r>
            <a:endParaRPr lang="ru-RU" sz="5400" b="1" dirty="0">
              <a:solidFill>
                <a:srgbClr val="FF006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Розы в сердц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20888"/>
            <a:ext cx="7272808" cy="403244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3</a:t>
            </a:r>
            <a:r>
              <a:rPr lang="ru-RU" b="1" dirty="0" smtClean="0">
                <a:solidFill>
                  <a:srgbClr val="FF0000"/>
                </a:solidFill>
              </a:rPr>
              <a:t>-дахи </a:t>
            </a:r>
            <a:r>
              <a:rPr lang="ru-RU" b="1" dirty="0" smtClean="0">
                <a:solidFill>
                  <a:srgbClr val="FF0000"/>
                </a:solidFill>
              </a:rPr>
              <a:t>тур                        </a:t>
            </a:r>
            <a:r>
              <a:rPr lang="ru-RU" b="1" dirty="0" err="1" smtClean="0">
                <a:solidFill>
                  <a:srgbClr val="FF0000"/>
                </a:solidFill>
              </a:rPr>
              <a:t>Таагты</a:t>
            </a:r>
            <a:r>
              <a:rPr lang="ru-RU" b="1" dirty="0" smtClean="0">
                <a:solidFill>
                  <a:srgbClr val="FF0000"/>
                </a:solidFill>
              </a:rPr>
              <a:t>???</a:t>
            </a:r>
            <a:endParaRPr lang="ru-RU" dirty="0"/>
          </a:p>
        </p:txBody>
      </p:sp>
      <p:pic>
        <p:nvPicPr>
          <p:cNvPr id="4" name="Содержимое 3" descr="http://www.ethnomuseum.ru/imgp/35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65055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Урдын</a:t>
            </a:r>
            <a:r>
              <a:rPr lang="ru-RU" b="1" dirty="0" smtClean="0"/>
              <a:t> </a:t>
            </a:r>
            <a:r>
              <a:rPr lang="ru-RU" b="1" dirty="0" err="1" smtClean="0"/>
              <a:t>буряадай</a:t>
            </a:r>
            <a:r>
              <a:rPr lang="ru-RU" b="1" dirty="0" smtClean="0"/>
              <a:t> </a:t>
            </a:r>
            <a:r>
              <a:rPr lang="ru-RU" b="1" dirty="0" err="1" smtClean="0"/>
              <a:t>гэр</a:t>
            </a:r>
            <a:r>
              <a:rPr lang="ru-RU" b="1" dirty="0" smtClean="0"/>
              <a:t> </a:t>
            </a:r>
            <a:r>
              <a:rPr lang="ru-RU" b="1" dirty="0" err="1" smtClean="0"/>
              <a:t>юун</a:t>
            </a:r>
            <a:r>
              <a:rPr lang="ru-RU" b="1" dirty="0" smtClean="0"/>
              <a:t> </a:t>
            </a:r>
            <a:r>
              <a:rPr lang="ru-RU" b="1" dirty="0" err="1" smtClean="0"/>
              <a:t>гэжэ</a:t>
            </a:r>
            <a:r>
              <a:rPr lang="ru-RU" b="1" dirty="0" smtClean="0"/>
              <a:t> </a:t>
            </a:r>
            <a:r>
              <a:rPr lang="ru-RU" b="1" dirty="0" err="1" smtClean="0"/>
              <a:t>нэрэтэйб</a:t>
            </a:r>
            <a:r>
              <a:rPr lang="ru-RU" b="1" dirty="0" smtClean="0"/>
              <a:t>? </a:t>
            </a:r>
            <a:r>
              <a:rPr lang="ru-RU" b="1" dirty="0" err="1" smtClean="0"/>
              <a:t>Юундэ</a:t>
            </a:r>
            <a:r>
              <a:rPr lang="ru-RU" b="1" dirty="0" smtClean="0"/>
              <a:t> </a:t>
            </a:r>
            <a:r>
              <a:rPr lang="ru-RU" b="1" dirty="0" err="1" smtClean="0"/>
              <a:t>иимэ</a:t>
            </a:r>
            <a:r>
              <a:rPr lang="ru-RU" b="1" dirty="0" smtClean="0"/>
              <a:t> </a:t>
            </a:r>
            <a:r>
              <a:rPr lang="ru-RU" b="1" dirty="0" err="1" smtClean="0"/>
              <a:t>гэртэ</a:t>
            </a:r>
            <a:r>
              <a:rPr lang="ru-RU" b="1" dirty="0" err="1"/>
              <a:t>й</a:t>
            </a:r>
            <a:r>
              <a:rPr lang="ru-RU" b="1" dirty="0" smtClean="0"/>
              <a:t> </a:t>
            </a:r>
            <a:r>
              <a:rPr lang="ru-RU" b="1" dirty="0" err="1" smtClean="0"/>
              <a:t>байгааб</a:t>
            </a:r>
            <a:r>
              <a:rPr lang="ru-RU" b="1" dirty="0" smtClean="0"/>
              <a:t>?</a:t>
            </a:r>
            <a:endParaRPr lang="ru-RU" b="1" dirty="0"/>
          </a:p>
        </p:txBody>
      </p:sp>
      <p:pic>
        <p:nvPicPr>
          <p:cNvPr id="4" name="Содержимое 3" descr="http://diaspora.sakhaopenworld.org/images/5h/buryati2_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492896"/>
            <a:ext cx="50800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Эдэ</a:t>
            </a:r>
            <a:r>
              <a:rPr lang="ru-RU" b="1" dirty="0" smtClean="0"/>
              <a:t> </a:t>
            </a:r>
            <a:r>
              <a:rPr lang="ru-RU" b="1" dirty="0" err="1" smtClean="0"/>
              <a:t>юуд</a:t>
            </a:r>
            <a:r>
              <a:rPr lang="ru-RU" b="1" dirty="0" smtClean="0"/>
              <a:t> </a:t>
            </a:r>
            <a:r>
              <a:rPr lang="ru-RU" b="1" dirty="0" err="1" smtClean="0"/>
              <a:t>бэ</a:t>
            </a:r>
            <a:r>
              <a:rPr lang="ru-RU" b="1" dirty="0" smtClean="0"/>
              <a:t>?  </a:t>
            </a:r>
            <a:r>
              <a:rPr lang="ru-RU" b="1" dirty="0" err="1" smtClean="0"/>
              <a:t>Ямар</a:t>
            </a:r>
            <a:r>
              <a:rPr lang="ru-RU" b="1" dirty="0" smtClean="0"/>
              <a:t> </a:t>
            </a:r>
            <a:r>
              <a:rPr lang="ru-RU" b="1" dirty="0" err="1" smtClean="0"/>
              <a:t>удхатайб</a:t>
            </a:r>
            <a:r>
              <a:rPr lang="ru-RU" b="1" dirty="0" smtClean="0"/>
              <a:t>?</a:t>
            </a:r>
            <a:endParaRPr lang="ru-RU" b="1" dirty="0"/>
          </a:p>
        </p:txBody>
      </p:sp>
      <p:pic>
        <p:nvPicPr>
          <p:cNvPr id="4" name="Содержимое 3" descr="http://www.sakha-info.ru/chronika/2007/03/serge-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597666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err="1" smtClean="0"/>
              <a:t>Энэ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хэн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бэ</a:t>
            </a:r>
            <a:r>
              <a:rPr lang="ru-RU" sz="5400" b="1" dirty="0" smtClean="0"/>
              <a:t>???</a:t>
            </a:r>
            <a:endParaRPr lang="ru-RU" sz="5400" b="1" dirty="0"/>
          </a:p>
        </p:txBody>
      </p:sp>
      <p:pic>
        <p:nvPicPr>
          <p:cNvPr id="4" name="Содержимое 3" descr="http://www.maxknow.ru/images/upload/articles47/150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44824"/>
            <a:ext cx="329359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maxknow.ru/images/upload/articles47/1507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060848"/>
            <a:ext cx="29622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4</a:t>
            </a:r>
            <a:r>
              <a:rPr lang="ru-RU" b="1" dirty="0" smtClean="0">
                <a:solidFill>
                  <a:srgbClr val="FF0000"/>
                </a:solidFill>
              </a:rPr>
              <a:t>-дэхи </a:t>
            </a:r>
            <a:r>
              <a:rPr lang="ru-RU" b="1" dirty="0" smtClean="0">
                <a:solidFill>
                  <a:srgbClr val="FF0000"/>
                </a:solidFill>
              </a:rPr>
              <a:t>тур                        </a:t>
            </a:r>
            <a:r>
              <a:rPr lang="ru-RU" b="1" dirty="0" err="1" smtClean="0">
                <a:solidFill>
                  <a:srgbClr val="FF0000"/>
                </a:solidFill>
              </a:rPr>
              <a:t>Таагты</a:t>
            </a:r>
            <a:r>
              <a:rPr lang="ru-RU" b="1" dirty="0" smtClean="0">
                <a:solidFill>
                  <a:srgbClr val="FF0000"/>
                </a:solidFill>
              </a:rPr>
              <a:t>???</a:t>
            </a:r>
            <a:endParaRPr lang="ru-RU" dirty="0"/>
          </a:p>
        </p:txBody>
      </p:sp>
      <p:pic>
        <p:nvPicPr>
          <p:cNvPr id="4" name="Содержимое 3" descr="http://www.ka2.ru/under/graphic/atlantida_next/ram/horn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32856"/>
            <a:ext cx="698477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Эбэрэй</a:t>
            </a:r>
            <a:r>
              <a:rPr lang="ru-RU" b="1" dirty="0" smtClean="0"/>
              <a:t> </a:t>
            </a:r>
            <a:r>
              <a:rPr lang="ru-RU" b="1" dirty="0" err="1" smtClean="0"/>
              <a:t>т</a:t>
            </a:r>
            <a:r>
              <a:rPr lang="ru-RU" b="1" dirty="0" err="1" smtClean="0">
                <a:latin typeface="Times New Roman"/>
                <a:cs typeface="Times New Roman"/>
              </a:rPr>
              <a:t>үхэл дүрсэтэй угалза</a:t>
            </a:r>
            <a:r>
              <a:rPr lang="ru-RU" b="1" dirty="0" smtClean="0">
                <a:latin typeface="Times New Roman"/>
                <a:cs typeface="Times New Roman"/>
              </a:rPr>
              <a:t>  </a:t>
            </a:r>
            <a:r>
              <a:rPr lang="ru-RU" b="1" dirty="0" err="1" smtClean="0">
                <a:latin typeface="Times New Roman"/>
                <a:cs typeface="Times New Roman"/>
              </a:rPr>
              <a:t>юу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b="1" dirty="0" err="1" smtClean="0">
                <a:latin typeface="Times New Roman"/>
                <a:cs typeface="Times New Roman"/>
              </a:rPr>
              <a:t>тэмдэглэдэг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b="1" dirty="0" err="1" smtClean="0">
                <a:latin typeface="Times New Roman"/>
                <a:cs typeface="Times New Roman"/>
              </a:rPr>
              <a:t>бэ</a:t>
            </a:r>
            <a:r>
              <a:rPr lang="ru-RU" b="1" dirty="0" smtClean="0">
                <a:latin typeface="Times New Roman"/>
                <a:cs typeface="Times New Roman"/>
              </a:rPr>
              <a:t>?</a:t>
            </a:r>
            <a:endParaRPr lang="ru-RU" b="1" dirty="0"/>
          </a:p>
        </p:txBody>
      </p:sp>
      <p:pic>
        <p:nvPicPr>
          <p:cNvPr id="4" name="Содержимое 3" descr="http://www.ka2.ru/under/graphic/atlantida_next/ram/horns_mirror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48656"/>
            <a:ext cx="5040560" cy="414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/>
              <a:t>   </a:t>
            </a:r>
            <a:r>
              <a:rPr lang="ru-RU" sz="4400" b="1" dirty="0" err="1" smtClean="0">
                <a:latin typeface="+mj-lt"/>
              </a:rPr>
              <a:t>Эбэрэй</a:t>
            </a:r>
            <a:r>
              <a:rPr lang="ru-RU" sz="4400" b="1" dirty="0" smtClean="0">
                <a:latin typeface="+mj-lt"/>
              </a:rPr>
              <a:t> </a:t>
            </a:r>
            <a:r>
              <a:rPr lang="ru-RU" sz="4400" b="1" dirty="0" err="1" smtClean="0">
                <a:latin typeface="+mj-lt"/>
              </a:rPr>
              <a:t>т</a:t>
            </a:r>
            <a:r>
              <a:rPr lang="ru-RU" sz="4400" b="1" dirty="0" err="1" smtClean="0">
                <a:latin typeface="+mj-lt"/>
                <a:cs typeface="Times New Roman"/>
              </a:rPr>
              <a:t>үхэл дүрсэтэй угалза</a:t>
            </a:r>
            <a:r>
              <a:rPr lang="ru-RU" sz="4400" b="1" dirty="0">
                <a:latin typeface="+mj-lt"/>
                <a:cs typeface="Times New Roman"/>
              </a:rPr>
              <a:t> </a:t>
            </a:r>
            <a:r>
              <a:rPr lang="ru-RU" sz="4400" b="1" dirty="0" err="1" smtClean="0">
                <a:latin typeface="+mj-lt"/>
                <a:cs typeface="Times New Roman"/>
              </a:rPr>
              <a:t>уряа</a:t>
            </a:r>
            <a:r>
              <a:rPr lang="ru-RU" sz="4400" b="1" dirty="0" smtClean="0">
                <a:latin typeface="+mj-lt"/>
                <a:cs typeface="Times New Roman"/>
              </a:rPr>
              <a:t> </a:t>
            </a:r>
            <a:r>
              <a:rPr lang="en-US" sz="4400" b="1" dirty="0" smtClean="0">
                <a:latin typeface="+mj-lt"/>
                <a:cs typeface="Times New Roman"/>
              </a:rPr>
              <a:t>h</a:t>
            </a:r>
            <a:r>
              <a:rPr lang="ru-RU" sz="4400" b="1" dirty="0" err="1" smtClean="0">
                <a:latin typeface="+mj-lt"/>
                <a:cs typeface="Times New Roman"/>
              </a:rPr>
              <a:t>үлдэнүүдэй шэнжэтэй</a:t>
            </a:r>
            <a:r>
              <a:rPr lang="ru-RU" sz="4400" b="1" dirty="0" smtClean="0">
                <a:latin typeface="+mj-lt"/>
                <a:cs typeface="Times New Roman"/>
              </a:rPr>
              <a:t> </a:t>
            </a:r>
            <a:r>
              <a:rPr lang="ru-RU" sz="4400" b="1" dirty="0" err="1" smtClean="0">
                <a:latin typeface="+mj-lt"/>
                <a:cs typeface="Times New Roman"/>
              </a:rPr>
              <a:t>юм</a:t>
            </a:r>
            <a:r>
              <a:rPr lang="ru-RU" sz="4400" b="1" dirty="0" smtClean="0">
                <a:latin typeface="+mj-lt"/>
                <a:cs typeface="Times New Roman"/>
              </a:rPr>
              <a:t>. </a:t>
            </a:r>
            <a:r>
              <a:rPr lang="ru-RU" sz="4400" b="1" dirty="0" err="1" smtClean="0">
                <a:latin typeface="+mj-lt"/>
                <a:cs typeface="Times New Roman"/>
              </a:rPr>
              <a:t>Энэ</a:t>
            </a:r>
            <a:r>
              <a:rPr lang="ru-RU" sz="4400" b="1" dirty="0" smtClean="0">
                <a:latin typeface="+mj-lt"/>
                <a:cs typeface="Times New Roman"/>
              </a:rPr>
              <a:t> </a:t>
            </a:r>
            <a:r>
              <a:rPr lang="ru-RU" sz="4400" b="1" dirty="0" err="1" smtClean="0">
                <a:latin typeface="+mj-lt"/>
                <a:cs typeface="Times New Roman"/>
              </a:rPr>
              <a:t>хадаа</a:t>
            </a:r>
            <a:r>
              <a:rPr lang="ru-RU" sz="4400" b="1" dirty="0" smtClean="0">
                <a:latin typeface="+mj-lt"/>
                <a:cs typeface="Times New Roman"/>
              </a:rPr>
              <a:t> </a:t>
            </a:r>
            <a:r>
              <a:rPr lang="ru-RU" sz="4400" b="1" dirty="0" err="1" smtClean="0">
                <a:latin typeface="+mj-lt"/>
                <a:cs typeface="Times New Roman"/>
              </a:rPr>
              <a:t>урагшатай</a:t>
            </a:r>
            <a:r>
              <a:rPr lang="ru-RU" sz="4400" b="1" dirty="0" smtClean="0">
                <a:latin typeface="+mj-lt"/>
                <a:cs typeface="Times New Roman"/>
              </a:rPr>
              <a:t> </a:t>
            </a:r>
            <a:r>
              <a:rPr lang="en-US" sz="4400" b="1" dirty="0" smtClean="0">
                <a:latin typeface="+mj-lt"/>
                <a:cs typeface="Times New Roman"/>
              </a:rPr>
              <a:t>h</a:t>
            </a:r>
            <a:r>
              <a:rPr lang="ru-RU" sz="4400" b="1" dirty="0" err="1" smtClean="0">
                <a:latin typeface="+mj-lt"/>
                <a:cs typeface="Times New Roman"/>
              </a:rPr>
              <a:t>айн</a:t>
            </a:r>
            <a:r>
              <a:rPr lang="ru-RU" sz="4400" b="1" dirty="0" smtClean="0">
                <a:latin typeface="+mj-lt"/>
                <a:cs typeface="Times New Roman"/>
              </a:rPr>
              <a:t> </a:t>
            </a:r>
            <a:r>
              <a:rPr lang="ru-RU" sz="4400" b="1" dirty="0" err="1" smtClean="0">
                <a:latin typeface="+mj-lt"/>
                <a:cs typeface="Times New Roman"/>
              </a:rPr>
              <a:t>агнууриин</a:t>
            </a:r>
            <a:r>
              <a:rPr lang="ru-RU" sz="4400" b="1" dirty="0" smtClean="0">
                <a:latin typeface="+mj-lt"/>
                <a:cs typeface="Times New Roman"/>
              </a:rPr>
              <a:t>, баян </a:t>
            </a:r>
            <a:r>
              <a:rPr lang="ru-RU" sz="4400" b="1" dirty="0" err="1" smtClean="0">
                <a:latin typeface="+mj-lt"/>
                <a:cs typeface="Times New Roman"/>
              </a:rPr>
              <a:t>дэлгэр</a:t>
            </a:r>
            <a:r>
              <a:rPr lang="ru-RU" sz="4400" b="1" dirty="0" smtClean="0">
                <a:latin typeface="+mj-lt"/>
                <a:cs typeface="Times New Roman"/>
              </a:rPr>
              <a:t> </a:t>
            </a:r>
            <a:r>
              <a:rPr lang="ru-RU" sz="4400" b="1" dirty="0" err="1" smtClean="0">
                <a:latin typeface="+mj-lt"/>
                <a:cs typeface="Times New Roman"/>
              </a:rPr>
              <a:t>байдалай</a:t>
            </a:r>
            <a:r>
              <a:rPr lang="ru-RU" sz="4400" b="1" dirty="0" smtClean="0">
                <a:latin typeface="+mj-lt"/>
                <a:cs typeface="Times New Roman"/>
              </a:rPr>
              <a:t>, </a:t>
            </a:r>
            <a:r>
              <a:rPr lang="ru-RU" sz="4400" b="1" dirty="0" err="1" smtClean="0">
                <a:latin typeface="+mj-lt"/>
                <a:cs typeface="Times New Roman"/>
              </a:rPr>
              <a:t>элбэг</a:t>
            </a:r>
            <a:r>
              <a:rPr lang="ru-RU" sz="4400" b="1" dirty="0" smtClean="0">
                <a:latin typeface="+mj-lt"/>
                <a:cs typeface="Times New Roman"/>
              </a:rPr>
              <a:t> </a:t>
            </a:r>
            <a:r>
              <a:rPr lang="ru-RU" sz="4400" b="1" dirty="0" err="1" smtClean="0">
                <a:latin typeface="+mj-lt"/>
                <a:cs typeface="Times New Roman"/>
              </a:rPr>
              <a:t>дэлбэгэй</a:t>
            </a:r>
            <a:r>
              <a:rPr lang="ru-RU" sz="4400" b="1" dirty="0" smtClean="0">
                <a:latin typeface="+mj-lt"/>
                <a:cs typeface="Times New Roman"/>
              </a:rPr>
              <a:t>, </a:t>
            </a:r>
            <a:r>
              <a:rPr lang="en-US" sz="4400" b="1" dirty="0" smtClean="0">
                <a:latin typeface="+mj-lt"/>
                <a:cs typeface="Times New Roman"/>
              </a:rPr>
              <a:t>h</a:t>
            </a:r>
            <a:r>
              <a:rPr lang="ru-RU" sz="4400" b="1" dirty="0" err="1" smtClean="0">
                <a:latin typeface="+mj-lt"/>
                <a:cs typeface="Times New Roman"/>
              </a:rPr>
              <a:t>албаран</a:t>
            </a:r>
            <a:r>
              <a:rPr lang="ru-RU" sz="4400" b="1" dirty="0" smtClean="0">
                <a:latin typeface="+mj-lt"/>
                <a:cs typeface="Times New Roman"/>
              </a:rPr>
              <a:t> </a:t>
            </a:r>
            <a:r>
              <a:rPr lang="ru-RU" sz="4400" b="1" dirty="0" err="1" smtClean="0">
                <a:latin typeface="+mj-lt"/>
                <a:cs typeface="Times New Roman"/>
              </a:rPr>
              <a:t>бадаралгын</a:t>
            </a:r>
            <a:r>
              <a:rPr lang="ru-RU" sz="4400" b="1" dirty="0" smtClean="0">
                <a:latin typeface="+mj-lt"/>
                <a:cs typeface="Times New Roman"/>
              </a:rPr>
              <a:t> </a:t>
            </a:r>
            <a:r>
              <a:rPr lang="ru-RU" sz="4400" b="1" dirty="0" err="1" smtClean="0">
                <a:latin typeface="+mj-lt"/>
                <a:cs typeface="Times New Roman"/>
              </a:rPr>
              <a:t>хүсэлэн гээшэ</a:t>
            </a:r>
            <a:r>
              <a:rPr lang="ru-RU" sz="4400" b="1" dirty="0" smtClean="0">
                <a:latin typeface="+mj-lt"/>
                <a:cs typeface="Times New Roman"/>
              </a:rPr>
              <a:t>.  </a:t>
            </a:r>
            <a:endParaRPr lang="ru-RU" sz="4400" dirty="0">
              <a:latin typeface="+mj-lt"/>
            </a:endParaRPr>
          </a:p>
        </p:txBody>
      </p:sp>
      <p:pic>
        <p:nvPicPr>
          <p:cNvPr id="4" name="Рисунок 3" descr="http://www.ka2.ru/under/graphic/atlantida_next/ram/horn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4572000" y="5445224"/>
            <a:ext cx="30243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ka2.ru/under/graphic/atlantida_next/ram/horn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1547664" y="5445224"/>
            <a:ext cx="30243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Y</a:t>
            </a:r>
            <a:r>
              <a:rPr lang="ru-RU" b="1" dirty="0" err="1" smtClean="0">
                <a:solidFill>
                  <a:srgbClr val="FF0000"/>
                </a:solidFill>
              </a:rPr>
              <a:t>лзы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/>
              <a:t>угалзын</a:t>
            </a:r>
            <a:r>
              <a:rPr lang="ru-RU" b="1" dirty="0" smtClean="0"/>
              <a:t> </a:t>
            </a:r>
            <a:r>
              <a:rPr lang="ru-RU" b="1" dirty="0" err="1" smtClean="0"/>
              <a:t>удха</a:t>
            </a:r>
            <a:r>
              <a:rPr lang="ru-RU" b="1" dirty="0" smtClean="0"/>
              <a:t> </a:t>
            </a:r>
            <a:r>
              <a:rPr lang="ru-RU" b="1" dirty="0" err="1" smtClean="0"/>
              <a:t>хэлэгты</a:t>
            </a:r>
            <a:r>
              <a:rPr lang="ru-RU" b="1" dirty="0" smtClean="0"/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s45.radikal.ru/i110/1105/fb/2a0b4d84c30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060848"/>
            <a:ext cx="331236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sz="6000" b="1" dirty="0" smtClean="0">
                <a:solidFill>
                  <a:srgbClr val="FF0000"/>
                </a:solidFill>
              </a:rPr>
              <a:t>Y</a:t>
            </a:r>
            <a:r>
              <a:rPr lang="ru-RU" sz="6000" b="1" dirty="0" err="1" smtClean="0">
                <a:solidFill>
                  <a:srgbClr val="FF0000"/>
                </a:solidFill>
              </a:rPr>
              <a:t>лзы</a:t>
            </a:r>
            <a:r>
              <a:rPr lang="ru-RU" sz="6000" b="1" dirty="0" smtClean="0">
                <a:solidFill>
                  <a:srgbClr val="FF0000"/>
                </a:solidFill>
              </a:rPr>
              <a:t> </a:t>
            </a:r>
            <a:r>
              <a:rPr lang="ru-RU" sz="6000" b="1" dirty="0" smtClean="0"/>
              <a:t>– </a:t>
            </a:r>
            <a:r>
              <a:rPr lang="ru-RU" sz="6000" b="1" dirty="0" err="1" smtClean="0"/>
              <a:t>энэ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хадаа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эгээл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урдын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угалза</a:t>
            </a:r>
            <a:r>
              <a:rPr lang="ru-RU" sz="6000" b="1" dirty="0" smtClean="0"/>
              <a:t>, </a:t>
            </a:r>
            <a:r>
              <a:rPr lang="ru-RU" sz="6000" b="1" dirty="0" err="1" smtClean="0"/>
              <a:t>хээ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болоно</a:t>
            </a:r>
            <a:r>
              <a:rPr lang="ru-RU" sz="6000" b="1" dirty="0" smtClean="0"/>
              <a:t>, </a:t>
            </a:r>
            <a:r>
              <a:rPr lang="ru-RU" sz="6000" b="1" dirty="0" err="1" smtClean="0"/>
              <a:t>тэрэ</a:t>
            </a:r>
            <a:r>
              <a:rPr lang="ru-RU" sz="6000" b="1" dirty="0" smtClean="0"/>
              <a:t> зол </a:t>
            </a:r>
            <a:r>
              <a:rPr lang="ru-RU" sz="6000" b="1" dirty="0" err="1" smtClean="0"/>
              <a:t>жаргалай</a:t>
            </a:r>
            <a:r>
              <a:rPr lang="ru-RU" sz="6000" b="1" dirty="0" smtClean="0"/>
              <a:t>, ажана </a:t>
            </a:r>
            <a:r>
              <a:rPr lang="ru-RU" sz="6000" b="1" dirty="0" err="1" smtClean="0"/>
              <a:t>амгалан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байдалай</a:t>
            </a:r>
            <a:r>
              <a:rPr lang="ru-RU" sz="6000" b="1" dirty="0" smtClean="0"/>
              <a:t>, </a:t>
            </a:r>
            <a:r>
              <a:rPr lang="ru-RU" sz="6000" b="1" dirty="0" err="1" smtClean="0"/>
              <a:t>ута</a:t>
            </a:r>
            <a:r>
              <a:rPr lang="ru-RU" sz="6000" b="1" dirty="0" smtClean="0"/>
              <a:t> на</a:t>
            </a:r>
            <a:r>
              <a:rPr lang="en-US" sz="6000" b="1" dirty="0" smtClean="0"/>
              <a:t>h</a:t>
            </a:r>
            <a:r>
              <a:rPr lang="ru-RU" sz="6000" b="1" dirty="0" err="1" smtClean="0"/>
              <a:t>анай</a:t>
            </a:r>
            <a:r>
              <a:rPr lang="ru-RU" sz="6000" b="1" dirty="0" smtClean="0"/>
              <a:t> </a:t>
            </a:r>
            <a:r>
              <a:rPr lang="en-US" sz="6000" b="1" dirty="0" smtClean="0"/>
              <a:t>h</a:t>
            </a:r>
            <a:r>
              <a:rPr lang="ru-RU" sz="6000" b="1" dirty="0" err="1" smtClean="0">
                <a:cs typeface="Times New Roman"/>
              </a:rPr>
              <a:t>үлдэ мүн.</a:t>
            </a:r>
            <a:endParaRPr lang="ru-RU" sz="6000" b="1" dirty="0"/>
          </a:p>
        </p:txBody>
      </p:sp>
      <p:pic>
        <p:nvPicPr>
          <p:cNvPr id="4" name="Рисунок 3" descr="http://demiart.ru/forum/uploads7/post-513823-12983456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229200"/>
            <a:ext cx="136815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demiart.ru/forum/uploads7/post-513823-12983456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229200"/>
            <a:ext cx="136815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Алхан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хээ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/>
              <a:t>угалза</a:t>
            </a:r>
            <a:r>
              <a:rPr lang="ru-RU" b="1" dirty="0" smtClean="0"/>
              <a:t> </a:t>
            </a:r>
            <a:r>
              <a:rPr lang="ru-RU" b="1" dirty="0" err="1" smtClean="0"/>
              <a:t>юу</a:t>
            </a:r>
            <a:r>
              <a:rPr lang="ru-RU" b="1" dirty="0" smtClean="0"/>
              <a:t> </a:t>
            </a:r>
            <a:r>
              <a:rPr lang="ru-RU" b="1" dirty="0" err="1" smtClean="0"/>
              <a:t>тэмдэглэнэб</a:t>
            </a:r>
            <a:r>
              <a:rPr lang="ru-RU" b="1" dirty="0" smtClean="0"/>
              <a:t>? </a:t>
            </a:r>
            <a:endParaRPr lang="ru-RU" b="1" dirty="0"/>
          </a:p>
        </p:txBody>
      </p:sp>
      <p:pic>
        <p:nvPicPr>
          <p:cNvPr id="4" name="Содержимое 3" descr="http://www.proshkolu.ru/content/media/pic/std/2000000/1322000/1321183-c1c4d874df55c33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492896"/>
            <a:ext cx="547260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1</a:t>
            </a:r>
            <a:r>
              <a:rPr lang="ru-RU" b="1" dirty="0" smtClean="0">
                <a:solidFill>
                  <a:srgbClr val="FF0000"/>
                </a:solidFill>
              </a:rPr>
              <a:t>-дэхи </a:t>
            </a:r>
            <a:r>
              <a:rPr lang="ru-RU" b="1" dirty="0" smtClean="0">
                <a:solidFill>
                  <a:srgbClr val="FF0000"/>
                </a:solidFill>
              </a:rPr>
              <a:t>тур                        </a:t>
            </a:r>
            <a:r>
              <a:rPr lang="ru-RU" b="1" dirty="0" err="1" smtClean="0">
                <a:solidFill>
                  <a:srgbClr val="FF0000"/>
                </a:solidFill>
              </a:rPr>
              <a:t>Таагты</a:t>
            </a:r>
            <a:r>
              <a:rPr lang="ru-RU" b="1" dirty="0" smtClean="0">
                <a:solidFill>
                  <a:srgbClr val="FF0000"/>
                </a:solidFill>
              </a:rPr>
              <a:t>???                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1761059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sz="6000" b="1" dirty="0" smtClean="0"/>
          </a:p>
          <a:p>
            <a:pPr algn="ctr">
              <a:buNone/>
            </a:pPr>
            <a:r>
              <a:rPr lang="ru-RU" sz="6000" b="1" dirty="0" err="1" smtClean="0"/>
              <a:t>Буряад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орон</a:t>
            </a:r>
            <a:endParaRPr lang="ru-RU" sz="6000" b="1" dirty="0" smtClean="0"/>
          </a:p>
          <a:p>
            <a:pPr algn="ctr">
              <a:buNone/>
            </a:pPr>
            <a:endParaRPr lang="ru-RU" sz="6000" b="1" dirty="0"/>
          </a:p>
        </p:txBody>
      </p:sp>
      <p:pic>
        <p:nvPicPr>
          <p:cNvPr id="4" name="Рисунок 3" descr="http://bestmaps.ru/files/content_images/201305041539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556792"/>
            <a:ext cx="496855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    </a:t>
            </a:r>
            <a:r>
              <a:rPr lang="ru-RU" sz="4800" b="1" dirty="0" err="1" smtClean="0">
                <a:solidFill>
                  <a:srgbClr val="FF0000"/>
                </a:solidFill>
              </a:rPr>
              <a:t>Алхан</a:t>
            </a:r>
            <a:r>
              <a:rPr lang="ru-RU" sz="4800" b="1" dirty="0" smtClean="0">
                <a:solidFill>
                  <a:srgbClr val="FF0000"/>
                </a:solidFill>
              </a:rPr>
              <a:t> </a:t>
            </a:r>
            <a:r>
              <a:rPr lang="ru-RU" sz="4800" b="1" dirty="0" err="1" smtClean="0">
                <a:solidFill>
                  <a:srgbClr val="FF0000"/>
                </a:solidFill>
              </a:rPr>
              <a:t>хээ</a:t>
            </a:r>
            <a:r>
              <a:rPr lang="ru-RU" sz="4800" b="1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buNone/>
            </a:pPr>
            <a:r>
              <a:rPr lang="ru-RU" sz="4800" b="1" dirty="0" err="1" smtClean="0"/>
              <a:t>угалза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хадаа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ажалдаа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амжалта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туйлалгын</a:t>
            </a:r>
            <a:r>
              <a:rPr lang="ru-RU" sz="4800" b="1" dirty="0" smtClean="0"/>
              <a:t>, </a:t>
            </a:r>
            <a:r>
              <a:rPr lang="ru-RU" sz="4800" b="1" dirty="0" err="1" smtClean="0"/>
              <a:t>ажалша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бэрхэ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байлгын</a:t>
            </a:r>
            <a:r>
              <a:rPr lang="ru-RU" sz="4800" b="1" dirty="0" smtClean="0"/>
              <a:t>, </a:t>
            </a:r>
            <a:r>
              <a:rPr lang="ru-RU" sz="4800" b="1" dirty="0" err="1" smtClean="0"/>
              <a:t>хизаарг</a:t>
            </a:r>
            <a:r>
              <a:rPr lang="ru-RU" sz="4800" b="1" dirty="0" err="1" smtClean="0">
                <a:latin typeface="Times New Roman"/>
                <a:cs typeface="Times New Roman"/>
              </a:rPr>
              <a:t>үй </a:t>
            </a:r>
            <a:r>
              <a:rPr lang="ru-RU" sz="4800" b="1" dirty="0" smtClean="0">
                <a:latin typeface="Times New Roman"/>
                <a:cs typeface="Times New Roman"/>
              </a:rPr>
              <a:t>аза </a:t>
            </a:r>
            <a:r>
              <a:rPr lang="ru-RU" sz="4800" b="1" dirty="0" err="1" smtClean="0">
                <a:latin typeface="Times New Roman"/>
                <a:cs typeface="Times New Roman"/>
              </a:rPr>
              <a:t>жаргалай</a:t>
            </a:r>
            <a:r>
              <a:rPr lang="ru-RU" sz="4800" b="1" dirty="0" smtClean="0">
                <a:latin typeface="Times New Roman"/>
                <a:cs typeface="Times New Roman"/>
              </a:rPr>
              <a:t> </a:t>
            </a:r>
            <a:r>
              <a:rPr lang="ru-RU" sz="4800" b="1" dirty="0" err="1" smtClean="0">
                <a:latin typeface="Times New Roman"/>
                <a:cs typeface="Times New Roman"/>
              </a:rPr>
              <a:t>хүсэлэн гээшэ</a:t>
            </a:r>
            <a:r>
              <a:rPr lang="ru-RU" sz="4800" b="1" dirty="0" smtClean="0">
                <a:latin typeface="Times New Roman"/>
                <a:cs typeface="Times New Roman"/>
              </a:rPr>
              <a:t>.</a:t>
            </a:r>
            <a:r>
              <a:rPr lang="ru-RU" sz="4800" b="1" dirty="0" smtClean="0"/>
              <a:t> </a:t>
            </a:r>
            <a:endParaRPr lang="ru-RU" sz="4800" b="1" dirty="0"/>
          </a:p>
        </p:txBody>
      </p:sp>
      <p:pic>
        <p:nvPicPr>
          <p:cNvPr id="4" name="Содержимое 3" descr="http://www.proshkolu.ru/content/media/pic/std/2000000/1322000/1321183-c1c4d874df55c33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0425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http://www.proshkolu.ru/content/media/pic/std/2000000/1322000/1321183-c1c4d874df55c33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9744" y="0"/>
            <a:ext cx="230425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5- </a:t>
            </a:r>
            <a:r>
              <a:rPr lang="ru-RU" b="1" dirty="0" err="1" smtClean="0">
                <a:solidFill>
                  <a:srgbClr val="FF0000"/>
                </a:solidFill>
              </a:rPr>
              <a:t>дахи</a:t>
            </a:r>
            <a:r>
              <a:rPr lang="ru-RU" b="1" dirty="0" smtClean="0">
                <a:solidFill>
                  <a:srgbClr val="FF0000"/>
                </a:solidFill>
              </a:rPr>
              <a:t> тур                        </a:t>
            </a:r>
            <a:r>
              <a:rPr lang="ru-RU" b="1" dirty="0" err="1" smtClean="0">
                <a:solidFill>
                  <a:srgbClr val="FF0000"/>
                </a:solidFill>
              </a:rPr>
              <a:t>Таагты</a:t>
            </a:r>
            <a:r>
              <a:rPr lang="ru-RU" b="1" dirty="0" smtClean="0">
                <a:solidFill>
                  <a:srgbClr val="FF0000"/>
                </a:solidFill>
              </a:rPr>
              <a:t>???</a:t>
            </a:r>
            <a:endParaRPr lang="ru-RU" dirty="0"/>
          </a:p>
        </p:txBody>
      </p:sp>
      <p:pic>
        <p:nvPicPr>
          <p:cNvPr id="4" name="Содержимое 3" descr="http://sigils.ru/heraldic/img/zvet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564904"/>
            <a:ext cx="5321565" cy="3273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Улаан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Times New Roman"/>
                <a:cs typeface="Times New Roman"/>
              </a:rPr>
              <a:t>үнгын удха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b="1" dirty="0" err="1" smtClean="0">
                <a:latin typeface="Times New Roman"/>
                <a:cs typeface="Times New Roman"/>
              </a:rPr>
              <a:t>тайлбарилагты</a:t>
            </a:r>
            <a:endParaRPr lang="ru-RU" b="1" dirty="0"/>
          </a:p>
        </p:txBody>
      </p:sp>
      <p:pic>
        <p:nvPicPr>
          <p:cNvPr id="5" name="Рисунок 4" descr="http://bua.rus4all.ru/images/72386/13/7238613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014537"/>
            <a:ext cx="4937149" cy="343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9"/>
            <a:ext cx="8229600" cy="4608511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5400" b="1" dirty="0" smtClean="0"/>
              <a:t>   </a:t>
            </a:r>
          </a:p>
          <a:p>
            <a:pPr algn="ctr">
              <a:buNone/>
            </a:pPr>
            <a:r>
              <a:rPr lang="ru-RU" sz="5400" b="1" dirty="0" smtClean="0"/>
              <a:t> </a:t>
            </a:r>
            <a:r>
              <a:rPr lang="ru-RU" sz="5400" b="1" dirty="0" err="1" smtClean="0">
                <a:solidFill>
                  <a:srgbClr val="FF0000"/>
                </a:solidFill>
              </a:rPr>
              <a:t>Улаан</a:t>
            </a:r>
            <a:r>
              <a:rPr lang="ru-RU" sz="5400" b="1" dirty="0" smtClean="0"/>
              <a:t> </a:t>
            </a:r>
            <a:r>
              <a:rPr lang="ru-RU" sz="5400" b="1" dirty="0" err="1" smtClean="0">
                <a:latin typeface="Times New Roman"/>
                <a:cs typeface="Times New Roman"/>
              </a:rPr>
              <a:t>үнгые буряадууд</a:t>
            </a:r>
            <a:r>
              <a:rPr lang="ru-RU" sz="5400" b="1" dirty="0" smtClean="0">
                <a:latin typeface="Times New Roman"/>
                <a:cs typeface="Times New Roman"/>
              </a:rPr>
              <a:t> </a:t>
            </a:r>
            <a:r>
              <a:rPr lang="ru-RU" sz="5400" b="1" dirty="0" err="1" smtClean="0">
                <a:latin typeface="Times New Roman"/>
                <a:cs typeface="Times New Roman"/>
              </a:rPr>
              <a:t>гэр</a:t>
            </a:r>
            <a:r>
              <a:rPr lang="ru-RU" sz="5400" b="1" dirty="0" smtClean="0">
                <a:latin typeface="Times New Roman"/>
                <a:cs typeface="Times New Roman"/>
              </a:rPr>
              <a:t> </a:t>
            </a:r>
            <a:r>
              <a:rPr lang="ru-RU" sz="5400" b="1" dirty="0" err="1" smtClean="0">
                <a:latin typeface="Times New Roman"/>
                <a:cs typeface="Times New Roman"/>
              </a:rPr>
              <a:t>бүлэдэ жаргал</a:t>
            </a:r>
            <a:r>
              <a:rPr lang="ru-RU" sz="5400" b="1" dirty="0" smtClean="0">
                <a:latin typeface="Times New Roman"/>
                <a:cs typeface="Times New Roman"/>
              </a:rPr>
              <a:t> , </a:t>
            </a:r>
            <a:r>
              <a:rPr lang="ru-RU" sz="5400" b="1" dirty="0" err="1" smtClean="0">
                <a:latin typeface="Times New Roman"/>
                <a:cs typeface="Times New Roman"/>
              </a:rPr>
              <a:t>арад</a:t>
            </a:r>
            <a:r>
              <a:rPr lang="ru-RU" sz="5400" b="1" dirty="0" smtClean="0">
                <a:latin typeface="Times New Roman"/>
                <a:cs typeface="Times New Roman"/>
              </a:rPr>
              <a:t> </a:t>
            </a:r>
            <a:r>
              <a:rPr lang="ru-RU" sz="5400" b="1" dirty="0" err="1" smtClean="0">
                <a:latin typeface="Times New Roman"/>
                <a:cs typeface="Times New Roman"/>
              </a:rPr>
              <a:t>зондо</a:t>
            </a:r>
            <a:r>
              <a:rPr lang="ru-RU" sz="5400" b="1" dirty="0" smtClean="0">
                <a:latin typeface="Times New Roman"/>
                <a:cs typeface="Times New Roman"/>
              </a:rPr>
              <a:t> </a:t>
            </a:r>
            <a:r>
              <a:rPr lang="ru-RU" sz="5400" b="1" dirty="0" err="1" smtClean="0">
                <a:latin typeface="Times New Roman"/>
                <a:cs typeface="Times New Roman"/>
              </a:rPr>
              <a:t>амгалан</a:t>
            </a:r>
            <a:r>
              <a:rPr lang="ru-RU" sz="5400" b="1" dirty="0" smtClean="0">
                <a:latin typeface="Times New Roman"/>
                <a:cs typeface="Times New Roman"/>
              </a:rPr>
              <a:t>  ба </a:t>
            </a:r>
            <a:r>
              <a:rPr lang="ru-RU" sz="5400" b="1" dirty="0" err="1" smtClean="0">
                <a:latin typeface="Times New Roman"/>
                <a:cs typeface="Times New Roman"/>
              </a:rPr>
              <a:t>элбэг</a:t>
            </a:r>
            <a:r>
              <a:rPr lang="ru-RU" sz="5400" b="1" dirty="0" smtClean="0">
                <a:latin typeface="Times New Roman"/>
                <a:cs typeface="Times New Roman"/>
              </a:rPr>
              <a:t> </a:t>
            </a:r>
            <a:r>
              <a:rPr lang="ru-RU" sz="5400" b="1" dirty="0" err="1" smtClean="0">
                <a:latin typeface="Times New Roman"/>
                <a:cs typeface="Times New Roman"/>
              </a:rPr>
              <a:t>байдал</a:t>
            </a:r>
            <a:r>
              <a:rPr lang="ru-RU" sz="5400" b="1" dirty="0" smtClean="0">
                <a:latin typeface="Times New Roman"/>
                <a:cs typeface="Times New Roman"/>
              </a:rPr>
              <a:t> </a:t>
            </a:r>
            <a:r>
              <a:rPr lang="ru-RU" sz="5400" b="1" dirty="0" err="1" smtClean="0">
                <a:latin typeface="Times New Roman"/>
                <a:cs typeface="Times New Roman"/>
              </a:rPr>
              <a:t>асардаг</a:t>
            </a:r>
            <a:r>
              <a:rPr lang="ru-RU" sz="5400" b="1" dirty="0" smtClean="0">
                <a:latin typeface="Times New Roman"/>
                <a:cs typeface="Times New Roman"/>
              </a:rPr>
              <a:t> </a:t>
            </a:r>
            <a:r>
              <a:rPr lang="ru-RU" sz="5400" b="1" dirty="0" err="1" smtClean="0">
                <a:latin typeface="Times New Roman"/>
                <a:cs typeface="Times New Roman"/>
              </a:rPr>
              <a:t>гэжэ</a:t>
            </a:r>
            <a:r>
              <a:rPr lang="ru-RU" sz="5400" b="1" dirty="0" smtClean="0">
                <a:latin typeface="Times New Roman"/>
                <a:cs typeface="Times New Roman"/>
              </a:rPr>
              <a:t> </a:t>
            </a:r>
            <a:r>
              <a:rPr lang="ru-RU" sz="5400" b="1" dirty="0" err="1" smtClean="0">
                <a:latin typeface="Times New Roman"/>
                <a:cs typeface="Times New Roman"/>
              </a:rPr>
              <a:t>тоолодог</a:t>
            </a:r>
            <a:r>
              <a:rPr lang="ru-RU" sz="5400" b="1" dirty="0" smtClean="0">
                <a:latin typeface="Times New Roman"/>
                <a:cs typeface="Times New Roman"/>
              </a:rPr>
              <a:t> </a:t>
            </a:r>
            <a:r>
              <a:rPr lang="ru-RU" sz="5400" b="1" dirty="0" err="1" smtClean="0">
                <a:latin typeface="Times New Roman"/>
                <a:cs typeface="Times New Roman"/>
              </a:rPr>
              <a:t>байгаа</a:t>
            </a:r>
            <a:r>
              <a:rPr lang="ru-RU" sz="5400" b="1" dirty="0" smtClean="0">
                <a:latin typeface="Times New Roman"/>
                <a:cs typeface="Times New Roman"/>
              </a:rPr>
              <a:t>. 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B050"/>
                </a:solidFill>
              </a:rPr>
              <a:t>Ногоон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Times New Roman"/>
                <a:cs typeface="Times New Roman"/>
              </a:rPr>
              <a:t>үнгын </a:t>
            </a:r>
            <a:r>
              <a:rPr lang="ru-RU" b="1" dirty="0" err="1" smtClean="0">
                <a:latin typeface="Times New Roman"/>
                <a:cs typeface="Times New Roman"/>
              </a:rPr>
              <a:t>удха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b="1" dirty="0" err="1" smtClean="0">
                <a:latin typeface="Times New Roman"/>
                <a:cs typeface="Times New Roman"/>
              </a:rPr>
              <a:t>тайлбарилагты</a:t>
            </a:r>
            <a:endParaRPr lang="ru-RU" dirty="0"/>
          </a:p>
        </p:txBody>
      </p:sp>
      <p:pic>
        <p:nvPicPr>
          <p:cNvPr id="4" name="Содержимое 3" descr="http://www.symbolsbook.ru/images/Z/green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5400" b="1" dirty="0" err="1" smtClean="0">
                <a:solidFill>
                  <a:srgbClr val="00B050"/>
                </a:solidFill>
              </a:rPr>
              <a:t>Ногоон</a:t>
            </a:r>
            <a:r>
              <a:rPr lang="ru-RU" sz="5400" b="1" dirty="0" smtClean="0">
                <a:solidFill>
                  <a:srgbClr val="00B050"/>
                </a:solidFill>
              </a:rPr>
              <a:t> </a:t>
            </a:r>
            <a:r>
              <a:rPr lang="ru-RU" sz="5400" b="1" dirty="0" err="1" smtClean="0">
                <a:latin typeface="Times New Roman"/>
                <a:cs typeface="Times New Roman"/>
              </a:rPr>
              <a:t>үнгэ </a:t>
            </a:r>
            <a:r>
              <a:rPr lang="ru-RU" sz="5400" b="1" dirty="0" smtClean="0">
                <a:latin typeface="Times New Roman"/>
                <a:cs typeface="Times New Roman"/>
              </a:rPr>
              <a:t>- </a:t>
            </a:r>
            <a:r>
              <a:rPr lang="ru-RU" sz="5400" b="1" dirty="0" err="1" smtClean="0">
                <a:latin typeface="Times New Roman"/>
                <a:cs typeface="Times New Roman"/>
              </a:rPr>
              <a:t>набша</a:t>
            </a:r>
            <a:r>
              <a:rPr lang="ru-RU" sz="5400" b="1" dirty="0" smtClean="0">
                <a:latin typeface="Times New Roman"/>
                <a:cs typeface="Times New Roman"/>
              </a:rPr>
              <a:t> </a:t>
            </a:r>
            <a:r>
              <a:rPr lang="ru-RU" sz="5400" b="1" dirty="0" err="1" smtClean="0">
                <a:latin typeface="Times New Roman"/>
                <a:cs typeface="Times New Roman"/>
              </a:rPr>
              <a:t>ногооной</a:t>
            </a:r>
            <a:r>
              <a:rPr lang="ru-RU" sz="5400" b="1" dirty="0" smtClean="0">
                <a:latin typeface="Times New Roman"/>
                <a:cs typeface="Times New Roman"/>
              </a:rPr>
              <a:t>, </a:t>
            </a:r>
            <a:r>
              <a:rPr lang="ru-RU" sz="5400" b="1" dirty="0" err="1" smtClean="0">
                <a:latin typeface="Times New Roman"/>
                <a:cs typeface="Times New Roman"/>
              </a:rPr>
              <a:t>газарай</a:t>
            </a:r>
            <a:r>
              <a:rPr lang="ru-RU" sz="5400" b="1" dirty="0" smtClean="0">
                <a:latin typeface="Times New Roman"/>
                <a:cs typeface="Times New Roman"/>
              </a:rPr>
              <a:t>  </a:t>
            </a:r>
            <a:r>
              <a:rPr lang="ru-RU" sz="5400" b="1" dirty="0" err="1" smtClean="0">
                <a:latin typeface="Times New Roman"/>
                <a:cs typeface="Times New Roman"/>
              </a:rPr>
              <a:t>үнгэ, эхэ</a:t>
            </a:r>
            <a:r>
              <a:rPr lang="ru-RU" sz="5400" b="1" dirty="0" smtClean="0">
                <a:latin typeface="Times New Roman"/>
                <a:cs typeface="Times New Roman"/>
              </a:rPr>
              <a:t> </a:t>
            </a:r>
            <a:r>
              <a:rPr lang="ru-RU" sz="5400" b="1" dirty="0" err="1" smtClean="0">
                <a:latin typeface="Times New Roman"/>
                <a:cs typeface="Times New Roman"/>
              </a:rPr>
              <a:t>хүнэй дэлгэр</a:t>
            </a:r>
            <a:r>
              <a:rPr lang="ru-RU" sz="5400" b="1" dirty="0" smtClean="0">
                <a:latin typeface="Times New Roman"/>
                <a:cs typeface="Times New Roman"/>
              </a:rPr>
              <a:t>, </a:t>
            </a:r>
            <a:r>
              <a:rPr lang="ru-RU" sz="5400" b="1" dirty="0" err="1" smtClean="0">
                <a:latin typeface="Times New Roman"/>
                <a:cs typeface="Times New Roman"/>
              </a:rPr>
              <a:t>энэрхы</a:t>
            </a:r>
            <a:r>
              <a:rPr lang="ru-RU" sz="5400" b="1" dirty="0" smtClean="0">
                <a:latin typeface="Times New Roman"/>
                <a:cs typeface="Times New Roman"/>
              </a:rPr>
              <a:t> </a:t>
            </a:r>
            <a:r>
              <a:rPr lang="ru-RU" sz="5400" b="1" dirty="0" err="1" smtClean="0">
                <a:latin typeface="Times New Roman"/>
                <a:cs typeface="Times New Roman"/>
              </a:rPr>
              <a:t>хорогүй сэдьхэлэй</a:t>
            </a:r>
            <a:r>
              <a:rPr lang="ru-RU" sz="5400" b="1" dirty="0" smtClean="0">
                <a:latin typeface="Times New Roman"/>
                <a:cs typeface="Times New Roman"/>
              </a:rPr>
              <a:t>, </a:t>
            </a:r>
            <a:r>
              <a:rPr lang="ru-RU" sz="5400" b="1" dirty="0" err="1" smtClean="0">
                <a:latin typeface="Times New Roman"/>
                <a:cs typeface="Times New Roman"/>
              </a:rPr>
              <a:t>баяр</a:t>
            </a:r>
            <a:r>
              <a:rPr lang="ru-RU" sz="5400" b="1" dirty="0" smtClean="0">
                <a:latin typeface="Times New Roman"/>
                <a:cs typeface="Times New Roman"/>
              </a:rPr>
              <a:t> </a:t>
            </a:r>
            <a:r>
              <a:rPr lang="ru-RU" sz="5400" b="1" dirty="0" err="1" smtClean="0">
                <a:latin typeface="Times New Roman"/>
                <a:cs typeface="Times New Roman"/>
              </a:rPr>
              <a:t>жаргалай</a:t>
            </a:r>
            <a:r>
              <a:rPr lang="ru-RU" sz="5400" b="1" dirty="0" smtClean="0">
                <a:latin typeface="Times New Roman"/>
                <a:cs typeface="Times New Roman"/>
              </a:rPr>
              <a:t> </a:t>
            </a:r>
            <a:r>
              <a:rPr lang="ru-RU" sz="5400" b="1" dirty="0" err="1" smtClean="0">
                <a:latin typeface="Times New Roman"/>
                <a:cs typeface="Times New Roman"/>
              </a:rPr>
              <a:t>тэмдэг</a:t>
            </a:r>
            <a:r>
              <a:rPr lang="ru-RU" sz="5400" b="1" dirty="0" smtClean="0">
                <a:latin typeface="Times New Roman"/>
                <a:cs typeface="Times New Roman"/>
              </a:rPr>
              <a:t>.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Сагаан</a:t>
            </a:r>
            <a:r>
              <a:rPr lang="ru-RU" b="1" dirty="0" smtClean="0"/>
              <a:t>, </a:t>
            </a:r>
            <a:r>
              <a:rPr lang="ru-RU" b="1" dirty="0" smtClean="0">
                <a:solidFill>
                  <a:srgbClr val="FFFF00"/>
                </a:solidFill>
              </a:rPr>
              <a:t>шара</a:t>
            </a:r>
            <a:r>
              <a:rPr lang="ru-RU" b="1" dirty="0" smtClean="0"/>
              <a:t> ба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х</a:t>
            </a:r>
            <a:r>
              <a:rPr lang="ru-RU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үхэ </a:t>
            </a:r>
            <a:r>
              <a:rPr lang="ru-RU" b="1" dirty="0" err="1" smtClean="0">
                <a:latin typeface="Times New Roman"/>
                <a:cs typeface="Times New Roman"/>
              </a:rPr>
              <a:t>үнгэнүүд</a:t>
            </a:r>
            <a:endParaRPr lang="ru-RU" b="1" dirty="0"/>
          </a:p>
        </p:txBody>
      </p:sp>
      <p:pic>
        <p:nvPicPr>
          <p:cNvPr id="4" name="Содержимое 3" descr="http://1fenshui.ru/wp-content/uploads/2012/04/536159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700808"/>
            <a:ext cx="4242023" cy="416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  </a:t>
            </a:r>
            <a:r>
              <a:rPr lang="ru-RU" sz="3600" b="1" dirty="0" err="1" smtClean="0"/>
              <a:t>Сагаан</a:t>
            </a:r>
            <a:r>
              <a:rPr lang="ru-RU" sz="3600" b="1" dirty="0" smtClean="0"/>
              <a:t> </a:t>
            </a:r>
            <a:r>
              <a:rPr lang="ru-RU" sz="3600" b="1" dirty="0" err="1" smtClean="0">
                <a:latin typeface="Times New Roman"/>
                <a:cs typeface="Times New Roman"/>
              </a:rPr>
              <a:t>үнгэ ехэ</a:t>
            </a:r>
            <a:r>
              <a:rPr lang="ru-RU" sz="3600" b="1" dirty="0" smtClean="0">
                <a:latin typeface="Times New Roman"/>
                <a:cs typeface="Times New Roman"/>
              </a:rPr>
              <a:t> </a:t>
            </a:r>
            <a:r>
              <a:rPr lang="ru-RU" sz="3600" b="1" dirty="0" err="1" smtClean="0">
                <a:latin typeface="Times New Roman"/>
                <a:cs typeface="Times New Roman"/>
              </a:rPr>
              <a:t>буряад</a:t>
            </a:r>
            <a:r>
              <a:rPr lang="ru-RU" sz="3600" b="1" dirty="0" smtClean="0">
                <a:latin typeface="Times New Roman"/>
                <a:cs typeface="Times New Roman"/>
              </a:rPr>
              <a:t> </a:t>
            </a:r>
            <a:r>
              <a:rPr lang="ru-RU" sz="3600" b="1" dirty="0" err="1" smtClean="0">
                <a:latin typeface="Times New Roman"/>
                <a:cs typeface="Times New Roman"/>
              </a:rPr>
              <a:t>арадта</a:t>
            </a:r>
            <a:r>
              <a:rPr lang="ru-RU" sz="3600" b="1" dirty="0" smtClean="0">
                <a:latin typeface="Times New Roman"/>
                <a:cs typeface="Times New Roman"/>
              </a:rPr>
              <a:t> </a:t>
            </a:r>
            <a:r>
              <a:rPr lang="ru-RU" sz="3600" b="1" dirty="0" err="1" smtClean="0">
                <a:latin typeface="Times New Roman"/>
                <a:cs typeface="Times New Roman"/>
              </a:rPr>
              <a:t>ехэ</a:t>
            </a:r>
            <a:r>
              <a:rPr lang="ru-RU" sz="3600" b="1" dirty="0" smtClean="0">
                <a:latin typeface="Times New Roman"/>
                <a:cs typeface="Times New Roman"/>
              </a:rPr>
              <a:t> </a:t>
            </a:r>
            <a:r>
              <a:rPr lang="ru-RU" sz="3600" b="1" dirty="0" err="1" smtClean="0">
                <a:latin typeface="Times New Roman"/>
                <a:cs typeface="Times New Roman"/>
              </a:rPr>
              <a:t>хүндэтэй.</a:t>
            </a:r>
            <a:r>
              <a:rPr lang="ru-RU" sz="3600" b="1" dirty="0" smtClean="0">
                <a:latin typeface="Times New Roman"/>
                <a:cs typeface="Times New Roman"/>
              </a:rPr>
              <a:t> Баян </a:t>
            </a:r>
            <a:r>
              <a:rPr lang="ru-RU" sz="3600" b="1" dirty="0" err="1" smtClean="0">
                <a:latin typeface="Times New Roman"/>
                <a:cs typeface="Times New Roman"/>
              </a:rPr>
              <a:t>дэлгэр</a:t>
            </a:r>
            <a:r>
              <a:rPr lang="ru-RU" sz="3600" b="1" dirty="0" smtClean="0">
                <a:latin typeface="Times New Roman"/>
                <a:cs typeface="Times New Roman"/>
              </a:rPr>
              <a:t> </a:t>
            </a:r>
            <a:r>
              <a:rPr lang="ru-RU" sz="3600" b="1" dirty="0" err="1" smtClean="0">
                <a:latin typeface="Times New Roman"/>
                <a:cs typeface="Times New Roman"/>
              </a:rPr>
              <a:t>байдалай</a:t>
            </a:r>
            <a:r>
              <a:rPr lang="ru-RU" sz="3600" b="1" dirty="0" smtClean="0">
                <a:latin typeface="Times New Roman"/>
                <a:cs typeface="Times New Roman"/>
              </a:rPr>
              <a:t>, </a:t>
            </a:r>
            <a:r>
              <a:rPr lang="ru-RU" sz="3600" b="1" dirty="0" err="1" smtClean="0">
                <a:latin typeface="Times New Roman"/>
                <a:cs typeface="Times New Roman"/>
              </a:rPr>
              <a:t>нангин</a:t>
            </a:r>
            <a:r>
              <a:rPr lang="ru-RU" sz="3600" b="1" dirty="0" smtClean="0">
                <a:latin typeface="Times New Roman"/>
                <a:cs typeface="Times New Roman"/>
              </a:rPr>
              <a:t> </a:t>
            </a:r>
            <a:r>
              <a:rPr lang="ru-RU" sz="3600" b="1" dirty="0" err="1" smtClean="0">
                <a:latin typeface="Times New Roman"/>
                <a:cs typeface="Times New Roman"/>
              </a:rPr>
              <a:t>сахюусанай</a:t>
            </a:r>
            <a:r>
              <a:rPr lang="ru-RU" sz="3600" b="1" dirty="0" smtClean="0">
                <a:latin typeface="Times New Roman"/>
                <a:cs typeface="Times New Roman"/>
              </a:rPr>
              <a:t> </a:t>
            </a:r>
            <a:r>
              <a:rPr lang="ru-RU" sz="3600" b="1" dirty="0" err="1" smtClean="0">
                <a:latin typeface="Times New Roman"/>
                <a:cs typeface="Times New Roman"/>
              </a:rPr>
              <a:t>үнгэ</a:t>
            </a:r>
            <a:r>
              <a:rPr lang="ru-RU" sz="3600" b="1" dirty="0" smtClean="0">
                <a:latin typeface="Times New Roman"/>
                <a:cs typeface="Times New Roman"/>
              </a:rPr>
              <a:t>.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Шара</a:t>
            </a:r>
            <a:r>
              <a:rPr lang="ru-RU" sz="3600" b="1" dirty="0" smtClean="0"/>
              <a:t> </a:t>
            </a:r>
            <a:r>
              <a:rPr lang="ru-RU" sz="3600" b="1" dirty="0" smtClean="0"/>
              <a:t> </a:t>
            </a:r>
            <a:r>
              <a:rPr lang="ru-RU" sz="3600" b="1" dirty="0" err="1" smtClean="0">
                <a:latin typeface="Times New Roman"/>
                <a:cs typeface="Times New Roman"/>
              </a:rPr>
              <a:t>үнгэ алтан</a:t>
            </a:r>
            <a:r>
              <a:rPr lang="ru-RU" sz="3600" b="1" dirty="0" smtClean="0">
                <a:latin typeface="Times New Roman"/>
                <a:cs typeface="Times New Roman"/>
              </a:rPr>
              <a:t> </a:t>
            </a:r>
            <a:r>
              <a:rPr lang="ru-RU" sz="3600" b="1" dirty="0" err="1" smtClean="0">
                <a:latin typeface="Times New Roman"/>
                <a:cs typeface="Times New Roman"/>
              </a:rPr>
              <a:t>наранай</a:t>
            </a:r>
            <a:r>
              <a:rPr lang="ru-RU" sz="3600" b="1" dirty="0" smtClean="0">
                <a:latin typeface="Times New Roman"/>
                <a:cs typeface="Times New Roman"/>
              </a:rPr>
              <a:t>, </a:t>
            </a:r>
            <a:r>
              <a:rPr lang="ru-RU" sz="3600" b="1" dirty="0" err="1" smtClean="0">
                <a:latin typeface="Times New Roman"/>
                <a:cs typeface="Times New Roman"/>
              </a:rPr>
              <a:t>дулаанай</a:t>
            </a:r>
            <a:r>
              <a:rPr lang="ru-RU" sz="3600" b="1" dirty="0" smtClean="0">
                <a:latin typeface="Times New Roman"/>
                <a:cs typeface="Times New Roman"/>
              </a:rPr>
              <a:t>, </a:t>
            </a:r>
            <a:r>
              <a:rPr lang="ru-RU" sz="3600" b="1" dirty="0" err="1" smtClean="0">
                <a:latin typeface="Times New Roman"/>
                <a:cs typeface="Times New Roman"/>
              </a:rPr>
              <a:t>ажамидаралай</a:t>
            </a:r>
            <a:r>
              <a:rPr lang="ru-RU" sz="3600" b="1" dirty="0" smtClean="0">
                <a:latin typeface="Times New Roman"/>
                <a:cs typeface="Times New Roman"/>
              </a:rPr>
              <a:t>, </a:t>
            </a:r>
            <a:r>
              <a:rPr lang="ru-RU" sz="3600" b="1" dirty="0" err="1" smtClean="0">
                <a:latin typeface="Times New Roman"/>
                <a:cs typeface="Times New Roman"/>
              </a:rPr>
              <a:t>найдалай</a:t>
            </a:r>
            <a:r>
              <a:rPr lang="ru-RU" sz="3600" b="1" dirty="0" smtClean="0">
                <a:latin typeface="Times New Roman"/>
                <a:cs typeface="Times New Roman"/>
              </a:rPr>
              <a:t>  </a:t>
            </a:r>
            <a:r>
              <a:rPr lang="ru-RU" sz="3600" b="1" dirty="0" err="1" smtClean="0">
                <a:latin typeface="Times New Roman"/>
                <a:cs typeface="Times New Roman"/>
              </a:rPr>
              <a:t>тэмдэг</a:t>
            </a:r>
            <a:r>
              <a:rPr lang="ru-RU" sz="3600" b="1" dirty="0" smtClean="0">
                <a:latin typeface="Times New Roman"/>
                <a:cs typeface="Times New Roman"/>
              </a:rPr>
              <a:t>.</a:t>
            </a:r>
          </a:p>
          <a:p>
            <a:pPr algn="ctr">
              <a:buNone/>
            </a:pPr>
            <a:r>
              <a:rPr lang="ru-RU" sz="3600" b="1" dirty="0" err="1" smtClean="0">
                <a:solidFill>
                  <a:srgbClr val="0070C0"/>
                </a:solidFill>
              </a:rPr>
              <a:t>Х</a:t>
            </a:r>
            <a:r>
              <a:rPr lang="ru-RU" sz="36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үхэ </a:t>
            </a:r>
            <a:r>
              <a:rPr lang="ru-RU" sz="3600" b="1" dirty="0" err="1" smtClean="0">
                <a:latin typeface="Times New Roman"/>
                <a:cs typeface="Times New Roman"/>
              </a:rPr>
              <a:t>үнгэ </a:t>
            </a:r>
            <a:r>
              <a:rPr lang="ru-RU" sz="3600" b="1" dirty="0" err="1" smtClean="0">
                <a:latin typeface="Times New Roman"/>
                <a:cs typeface="Times New Roman"/>
              </a:rPr>
              <a:t>тэнгэри</a:t>
            </a:r>
            <a:r>
              <a:rPr lang="ru-RU" sz="3600" b="1" dirty="0" smtClean="0">
                <a:latin typeface="Times New Roman"/>
                <a:cs typeface="Times New Roman"/>
              </a:rPr>
              <a:t> ба у</a:t>
            </a:r>
            <a:r>
              <a:rPr lang="en-US" sz="3600" b="1" dirty="0" smtClean="0">
                <a:latin typeface="Times New Roman"/>
                <a:cs typeface="Times New Roman"/>
              </a:rPr>
              <a:t>h</a:t>
            </a:r>
            <a:r>
              <a:rPr lang="ru-RU" sz="3600" b="1" dirty="0" err="1" smtClean="0">
                <a:latin typeface="Times New Roman"/>
                <a:cs typeface="Times New Roman"/>
              </a:rPr>
              <a:t>антай</a:t>
            </a:r>
            <a:r>
              <a:rPr lang="ru-RU" sz="3600" b="1" dirty="0" smtClean="0">
                <a:latin typeface="Times New Roman"/>
                <a:cs typeface="Times New Roman"/>
              </a:rPr>
              <a:t> </a:t>
            </a:r>
            <a:r>
              <a:rPr lang="ru-RU" sz="3600" b="1" dirty="0" err="1" smtClean="0">
                <a:latin typeface="Times New Roman"/>
                <a:cs typeface="Times New Roman"/>
              </a:rPr>
              <a:t>холбоотой</a:t>
            </a:r>
            <a:r>
              <a:rPr lang="ru-RU" sz="3600" b="1" dirty="0" smtClean="0">
                <a:latin typeface="Times New Roman"/>
                <a:cs typeface="Times New Roman"/>
              </a:rPr>
              <a:t> </a:t>
            </a:r>
            <a:r>
              <a:rPr lang="ru-RU" sz="3600" b="1" dirty="0" err="1" smtClean="0">
                <a:latin typeface="Times New Roman"/>
                <a:cs typeface="Times New Roman"/>
              </a:rPr>
              <a:t>тула</a:t>
            </a:r>
            <a:r>
              <a:rPr lang="ru-RU" sz="3600" b="1" dirty="0" smtClean="0">
                <a:latin typeface="Times New Roman"/>
                <a:cs typeface="Times New Roman"/>
              </a:rPr>
              <a:t> </a:t>
            </a:r>
            <a:r>
              <a:rPr lang="ru-RU" sz="3600" b="1" dirty="0" err="1" smtClean="0">
                <a:latin typeface="Times New Roman"/>
                <a:cs typeface="Times New Roman"/>
              </a:rPr>
              <a:t>хэтэ</a:t>
            </a:r>
            <a:r>
              <a:rPr lang="ru-RU" sz="3600" b="1" dirty="0" smtClean="0">
                <a:latin typeface="Times New Roman"/>
                <a:cs typeface="Times New Roman"/>
              </a:rPr>
              <a:t> </a:t>
            </a:r>
            <a:r>
              <a:rPr lang="ru-RU" sz="3600" b="1" dirty="0" err="1" smtClean="0">
                <a:latin typeface="Times New Roman"/>
                <a:cs typeface="Times New Roman"/>
              </a:rPr>
              <a:t>мүнхын тэмдэг</a:t>
            </a:r>
            <a:r>
              <a:rPr lang="ru-RU" sz="3600" b="1" dirty="0" smtClean="0">
                <a:latin typeface="Times New Roman"/>
                <a:cs typeface="Times New Roman"/>
              </a:rPr>
              <a:t>.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6</a:t>
            </a:r>
            <a:r>
              <a:rPr lang="ru-RU" b="1" dirty="0" smtClean="0">
                <a:solidFill>
                  <a:srgbClr val="FF0000"/>
                </a:solidFill>
              </a:rPr>
              <a:t>-дахи тур                        </a:t>
            </a:r>
            <a:r>
              <a:rPr lang="ru-RU" b="1" dirty="0" err="1" smtClean="0">
                <a:solidFill>
                  <a:srgbClr val="FF0000"/>
                </a:solidFill>
              </a:rPr>
              <a:t>Таагты</a:t>
            </a:r>
            <a:r>
              <a:rPr lang="ru-RU" b="1" dirty="0" smtClean="0">
                <a:solidFill>
                  <a:srgbClr val="FF0000"/>
                </a:solidFill>
              </a:rPr>
              <a:t>???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5000" dirty="0" smtClean="0">
                <a:solidFill>
                  <a:srgbClr val="FF0000"/>
                </a:solidFill>
              </a:rPr>
              <a:t>? </a:t>
            </a:r>
            <a:r>
              <a:rPr lang="ru-RU" sz="15000" dirty="0" smtClean="0">
                <a:solidFill>
                  <a:srgbClr val="92D050"/>
                </a:solidFill>
              </a:rPr>
              <a:t>?</a:t>
            </a:r>
            <a:r>
              <a:rPr lang="ru-RU" sz="15000" dirty="0" smtClean="0">
                <a:solidFill>
                  <a:srgbClr val="FF0000"/>
                </a:solidFill>
              </a:rPr>
              <a:t> </a:t>
            </a:r>
            <a:r>
              <a:rPr lang="ru-RU" sz="15000" dirty="0" smtClean="0">
                <a:solidFill>
                  <a:srgbClr val="00B0F0"/>
                </a:solidFill>
              </a:rPr>
              <a:t>?</a:t>
            </a:r>
            <a:r>
              <a:rPr lang="ru-RU" sz="15000" dirty="0" smtClean="0">
                <a:solidFill>
                  <a:srgbClr val="FF0000"/>
                </a:solidFill>
              </a:rPr>
              <a:t> </a:t>
            </a:r>
            <a:r>
              <a:rPr lang="ru-RU" sz="15000" dirty="0" smtClean="0">
                <a:solidFill>
                  <a:srgbClr val="7030A0"/>
                </a:solidFill>
              </a:rPr>
              <a:t>?</a:t>
            </a:r>
            <a:endParaRPr lang="ru-RU" sz="15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/>
              <a:t>  </a:t>
            </a:r>
          </a:p>
          <a:p>
            <a:pPr algn="ctr">
              <a:buNone/>
            </a:pPr>
            <a:r>
              <a:rPr lang="ru-RU" sz="5400" dirty="0" smtClean="0"/>
              <a:t> </a:t>
            </a:r>
            <a:r>
              <a:rPr lang="ru-RU" sz="5400" dirty="0" err="1" smtClean="0"/>
              <a:t>Б</a:t>
            </a:r>
            <a:r>
              <a:rPr lang="ru-RU" sz="5400" dirty="0" err="1" smtClean="0">
                <a:cs typeface="Times New Roman"/>
              </a:rPr>
              <a:t>үхы талмайе</a:t>
            </a:r>
            <a:r>
              <a:rPr lang="ru-RU" sz="5400" dirty="0" smtClean="0">
                <a:cs typeface="Times New Roman"/>
              </a:rPr>
              <a:t> </a:t>
            </a:r>
            <a:r>
              <a:rPr lang="ru-RU" sz="5400" dirty="0" err="1" smtClean="0">
                <a:cs typeface="Times New Roman"/>
              </a:rPr>
              <a:t>сагаан</a:t>
            </a:r>
            <a:r>
              <a:rPr lang="ru-RU" sz="5400" dirty="0" smtClean="0">
                <a:cs typeface="Times New Roman"/>
              </a:rPr>
              <a:t> </a:t>
            </a:r>
            <a:r>
              <a:rPr lang="ru-RU" sz="5400" dirty="0" err="1" smtClean="0">
                <a:cs typeface="Times New Roman"/>
              </a:rPr>
              <a:t>хүнжэлөөр хушаба</a:t>
            </a:r>
            <a:r>
              <a:rPr lang="ru-RU" sz="5400" dirty="0" smtClean="0">
                <a:latin typeface="+mj-lt"/>
                <a:cs typeface="Times New Roman"/>
              </a:rPr>
              <a:t>.</a:t>
            </a:r>
            <a:endParaRPr lang="ru-RU" sz="5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err="1" smtClean="0"/>
              <a:t>Хэн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бэ</a:t>
            </a:r>
            <a:r>
              <a:rPr lang="ru-RU" sz="5400" b="1" dirty="0" smtClean="0"/>
              <a:t>???</a:t>
            </a:r>
            <a:endParaRPr lang="ru-RU" sz="5400" dirty="0"/>
          </a:p>
        </p:txBody>
      </p:sp>
      <p:pic>
        <p:nvPicPr>
          <p:cNvPr id="4" name="Содержимое 3" descr="http://newbur.ru/system/assets/10008/main/spiker-hurala-matvey-gershevich-zavershil-parlamentskiy-god-dot-foto-marka-agnora.jpg?135502665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16832"/>
            <a:ext cx="475252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err="1" smtClean="0"/>
              <a:t>Са</a:t>
            </a:r>
            <a:r>
              <a:rPr lang="en-US" sz="6600" b="1" dirty="0" smtClean="0"/>
              <a:t>h</a:t>
            </a:r>
            <a:r>
              <a:rPr lang="ru-RU" sz="6600" b="1" dirty="0" smtClean="0"/>
              <a:t>ан</a:t>
            </a:r>
            <a:endParaRPr lang="ru-RU" sz="6600" b="1" dirty="0"/>
          </a:p>
        </p:txBody>
      </p:sp>
      <p:pic>
        <p:nvPicPr>
          <p:cNvPr id="4" name="Содержимое 3" descr="http://joomlamoduli.ru/wp-content/uploads/2012/03/modul-snega-jooml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640871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6000" b="1" dirty="0" smtClean="0">
              <a:latin typeface="+mj-lt"/>
            </a:endParaRPr>
          </a:p>
          <a:p>
            <a:pPr algn="ctr">
              <a:buNone/>
            </a:pPr>
            <a:r>
              <a:rPr lang="ru-RU" sz="6000" b="1" dirty="0" err="1" smtClean="0">
                <a:latin typeface="+mj-lt"/>
              </a:rPr>
              <a:t>Хоёр</a:t>
            </a:r>
            <a:r>
              <a:rPr lang="ru-RU" sz="6000" b="1" dirty="0" smtClean="0">
                <a:latin typeface="+mj-lt"/>
              </a:rPr>
              <a:t> </a:t>
            </a:r>
            <a:r>
              <a:rPr lang="ru-RU" sz="6000" b="1" dirty="0" err="1" smtClean="0">
                <a:latin typeface="+mj-lt"/>
              </a:rPr>
              <a:t>толгой</a:t>
            </a:r>
            <a:r>
              <a:rPr lang="ru-RU" sz="6000" b="1" dirty="0" smtClean="0">
                <a:latin typeface="+mj-lt"/>
              </a:rPr>
              <a:t>, </a:t>
            </a:r>
            <a:r>
              <a:rPr lang="ru-RU" sz="6000" b="1" dirty="0" err="1" smtClean="0">
                <a:latin typeface="+mj-lt"/>
              </a:rPr>
              <a:t>зургаан</a:t>
            </a:r>
            <a:r>
              <a:rPr lang="ru-RU" sz="6000" b="1" dirty="0" smtClean="0">
                <a:latin typeface="+mj-lt"/>
              </a:rPr>
              <a:t> </a:t>
            </a:r>
            <a:r>
              <a:rPr lang="ru-RU" sz="6000" b="1" dirty="0" err="1" smtClean="0">
                <a:latin typeface="+mj-lt"/>
              </a:rPr>
              <a:t>х</a:t>
            </a:r>
            <a:r>
              <a:rPr lang="ru-RU" sz="6000" b="1" dirty="0" err="1" smtClean="0">
                <a:latin typeface="+mj-lt"/>
                <a:cs typeface="Times New Roman"/>
              </a:rPr>
              <a:t>үл.</a:t>
            </a:r>
            <a:endParaRPr lang="ru-RU" sz="6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err="1" smtClean="0"/>
              <a:t>Моритой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х</a:t>
            </a:r>
            <a:r>
              <a:rPr lang="ru-RU" sz="5400" b="1" dirty="0" err="1" smtClean="0">
                <a:latin typeface="Times New Roman"/>
                <a:cs typeface="Times New Roman"/>
              </a:rPr>
              <a:t>үн.</a:t>
            </a:r>
            <a:endParaRPr lang="ru-RU" sz="5400" b="1" dirty="0"/>
          </a:p>
        </p:txBody>
      </p:sp>
      <p:pic>
        <p:nvPicPr>
          <p:cNvPr id="4" name="Содержимое 3" descr="http://img-fotki.yandex.ru/get/6602/116046982.1a/0_8e745_43fd1220_X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412776"/>
            <a:ext cx="3928443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5400" b="1" dirty="0" err="1" smtClean="0"/>
              <a:t>Далиг</a:t>
            </a:r>
            <a:r>
              <a:rPr lang="ru-RU" sz="5400" b="1" dirty="0" err="1" smtClean="0">
                <a:latin typeface="Times New Roman"/>
                <a:cs typeface="Times New Roman"/>
              </a:rPr>
              <a:t>үй аад</a:t>
            </a:r>
            <a:r>
              <a:rPr lang="ru-RU" sz="5400" b="1" dirty="0" smtClean="0">
                <a:latin typeface="Times New Roman"/>
                <a:cs typeface="Times New Roman"/>
              </a:rPr>
              <a:t>, </a:t>
            </a:r>
            <a:r>
              <a:rPr lang="ru-RU" sz="5400" b="1" dirty="0" err="1" smtClean="0">
                <a:latin typeface="Times New Roman"/>
                <a:cs typeface="Times New Roman"/>
              </a:rPr>
              <a:t>ниидэдэг</a:t>
            </a:r>
            <a:r>
              <a:rPr lang="ru-RU" sz="5400" b="1" dirty="0" smtClean="0">
                <a:latin typeface="Times New Roman"/>
                <a:cs typeface="Times New Roman"/>
              </a:rPr>
              <a:t>, </a:t>
            </a:r>
            <a:r>
              <a:rPr lang="ru-RU" sz="5400" b="1" dirty="0" err="1" smtClean="0">
                <a:latin typeface="Times New Roman"/>
                <a:cs typeface="Times New Roman"/>
              </a:rPr>
              <a:t>хүлгүй аад</a:t>
            </a:r>
            <a:r>
              <a:rPr lang="ru-RU" sz="5400" b="1" dirty="0" smtClean="0">
                <a:latin typeface="Times New Roman"/>
                <a:cs typeface="Times New Roman"/>
              </a:rPr>
              <a:t>, </a:t>
            </a:r>
            <a:r>
              <a:rPr lang="ru-RU" sz="5400" b="1" dirty="0" err="1" smtClean="0">
                <a:latin typeface="Times New Roman"/>
                <a:cs typeface="Times New Roman"/>
              </a:rPr>
              <a:t>гүйдэг</a:t>
            </a:r>
            <a:r>
              <a:rPr lang="ru-RU" dirty="0" err="1" smtClean="0">
                <a:latin typeface="Times New Roman"/>
                <a:cs typeface="Times New Roman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smtClean="0"/>
              <a:t>Y</a:t>
            </a:r>
            <a:r>
              <a:rPr lang="ru-RU" sz="5400" b="1" smtClean="0">
                <a:latin typeface="Times New Roman"/>
                <a:cs typeface="Times New Roman"/>
              </a:rPr>
              <a:t>үлэн</a:t>
            </a:r>
            <a:endParaRPr lang="ru-RU" sz="5400" b="1" dirty="0"/>
          </a:p>
        </p:txBody>
      </p:sp>
      <p:pic>
        <p:nvPicPr>
          <p:cNvPr id="4" name="Содержимое 3" descr="http://miph.info/wp-content/uploads/2009/11/3971994411_625720e36e_o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2016223" cy="8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t3.gstatic.com/images?q=tbn:ANd9GcQMD37tFdhegDyJiMFRSn0xAl3o0L9Z7Jj3hfvyv-TRlSMo9b2WIw&amp;t=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00808"/>
            <a:ext cx="6696743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http://miph.info/wp-content/uploads/2009/11/3971994411_625720e36e_o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32656"/>
            <a:ext cx="2016223" cy="8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/>
              <a:t> </a:t>
            </a:r>
            <a:r>
              <a:rPr lang="ru-RU" sz="5400" b="1" dirty="0" err="1" smtClean="0"/>
              <a:t>М</a:t>
            </a:r>
            <a:r>
              <a:rPr lang="ru-RU" sz="5400" b="1" dirty="0" err="1" smtClean="0">
                <a:latin typeface="Times New Roman"/>
                <a:cs typeface="Times New Roman"/>
              </a:rPr>
              <a:t>үль</a:t>
            </a:r>
            <a:r>
              <a:rPr lang="en-US" sz="5400" b="1" dirty="0" smtClean="0">
                <a:latin typeface="Times New Roman"/>
                <a:cs typeface="Times New Roman"/>
              </a:rPr>
              <a:t>h</a:t>
            </a:r>
            <a:r>
              <a:rPr lang="ru-RU" sz="5400" b="1" dirty="0" smtClean="0">
                <a:latin typeface="Times New Roman"/>
                <a:cs typeface="Times New Roman"/>
              </a:rPr>
              <a:t>э </a:t>
            </a:r>
            <a:r>
              <a:rPr lang="ru-RU" sz="5400" b="1" dirty="0" err="1" smtClean="0">
                <a:latin typeface="Times New Roman"/>
                <a:cs typeface="Times New Roman"/>
              </a:rPr>
              <a:t>соолоод</a:t>
            </a:r>
            <a:r>
              <a:rPr lang="ru-RU" sz="5400" b="1" dirty="0" smtClean="0">
                <a:latin typeface="Times New Roman"/>
                <a:cs typeface="Times New Roman"/>
              </a:rPr>
              <a:t> </a:t>
            </a:r>
            <a:r>
              <a:rPr lang="ru-RU" sz="5400" b="1" dirty="0" err="1" smtClean="0">
                <a:latin typeface="Times New Roman"/>
                <a:cs typeface="Times New Roman"/>
              </a:rPr>
              <a:t>мүнгэ олооб</a:t>
            </a:r>
            <a:r>
              <a:rPr lang="ru-RU" sz="5400" b="1" dirty="0" smtClean="0">
                <a:latin typeface="Times New Roman"/>
                <a:cs typeface="Times New Roman"/>
              </a:rPr>
              <a:t>, </a:t>
            </a:r>
          </a:p>
          <a:p>
            <a:pPr algn="ctr">
              <a:buNone/>
            </a:pPr>
            <a:r>
              <a:rPr lang="ru-RU" sz="5400" b="1" dirty="0" err="1" smtClean="0">
                <a:latin typeface="Times New Roman"/>
                <a:cs typeface="Times New Roman"/>
              </a:rPr>
              <a:t>Мүнгэ соолоод</a:t>
            </a:r>
            <a:r>
              <a:rPr lang="ru-RU" sz="5400" b="1" dirty="0" smtClean="0">
                <a:latin typeface="Times New Roman"/>
                <a:cs typeface="Times New Roman"/>
              </a:rPr>
              <a:t> </a:t>
            </a:r>
            <a:r>
              <a:rPr lang="ru-RU" sz="5400" b="1" dirty="0" err="1" smtClean="0">
                <a:latin typeface="Times New Roman"/>
                <a:cs typeface="Times New Roman"/>
              </a:rPr>
              <a:t>алта</a:t>
            </a:r>
            <a:r>
              <a:rPr lang="ru-RU" sz="5400" b="1" dirty="0" smtClean="0">
                <a:latin typeface="Times New Roman"/>
                <a:cs typeface="Times New Roman"/>
              </a:rPr>
              <a:t> </a:t>
            </a:r>
            <a:r>
              <a:rPr lang="ru-RU" sz="5400" b="1" dirty="0" err="1" smtClean="0">
                <a:latin typeface="Times New Roman"/>
                <a:cs typeface="Times New Roman"/>
              </a:rPr>
              <a:t>олооб</a:t>
            </a:r>
            <a:r>
              <a:rPr lang="ru-RU" sz="5400" b="1" dirty="0" smtClean="0">
                <a:latin typeface="Times New Roman"/>
                <a:cs typeface="Times New Roman"/>
              </a:rPr>
              <a:t>.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Y</a:t>
            </a:r>
            <a:r>
              <a:rPr lang="ru-RU" sz="5400" b="1" dirty="0" err="1" smtClean="0"/>
              <a:t>ндэгэн</a:t>
            </a:r>
            <a:endParaRPr lang="ru-RU" sz="5400" b="1" dirty="0"/>
          </a:p>
        </p:txBody>
      </p:sp>
      <p:pic>
        <p:nvPicPr>
          <p:cNvPr id="4" name="Содержимое 3" descr="http://www.calorizator.ru/sites/default/files/product/egg-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988840"/>
            <a:ext cx="4135189" cy="413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  </a:t>
            </a:r>
            <a:r>
              <a:rPr lang="ru-RU" sz="5400" b="1" dirty="0" err="1" smtClean="0"/>
              <a:t>Жэн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торгон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захаг</a:t>
            </a:r>
            <a:r>
              <a:rPr lang="ru-RU" sz="5400" b="1" dirty="0" err="1" smtClean="0">
                <a:latin typeface="Times New Roman"/>
                <a:cs typeface="Times New Roman"/>
              </a:rPr>
              <a:t>үй, жэжэ</a:t>
            </a:r>
            <a:r>
              <a:rPr lang="ru-RU" sz="5400" b="1" dirty="0" smtClean="0">
                <a:latin typeface="Times New Roman"/>
                <a:cs typeface="Times New Roman"/>
              </a:rPr>
              <a:t> </a:t>
            </a:r>
            <a:r>
              <a:rPr lang="en-US" sz="5400" b="1" dirty="0" smtClean="0">
                <a:latin typeface="Times New Roman"/>
                <a:cs typeface="Times New Roman"/>
              </a:rPr>
              <a:t>h</a:t>
            </a:r>
            <a:r>
              <a:rPr lang="ru-RU" sz="5400" b="1" dirty="0" err="1" smtClean="0">
                <a:latin typeface="Times New Roman"/>
                <a:cs typeface="Times New Roman"/>
              </a:rPr>
              <a:t>уб</a:t>
            </a:r>
            <a:r>
              <a:rPr lang="en-US" sz="5400" b="1" dirty="0" smtClean="0">
                <a:latin typeface="Times New Roman"/>
                <a:cs typeface="Times New Roman"/>
              </a:rPr>
              <a:t>h</a:t>
            </a:r>
            <a:r>
              <a:rPr lang="ru-RU" sz="5400" b="1" dirty="0" smtClean="0">
                <a:latin typeface="Times New Roman"/>
                <a:cs typeface="Times New Roman"/>
              </a:rPr>
              <a:t>ан </a:t>
            </a:r>
            <a:r>
              <a:rPr lang="ru-RU" sz="5400" b="1" dirty="0" err="1" smtClean="0">
                <a:latin typeface="Times New Roman"/>
                <a:cs typeface="Times New Roman"/>
              </a:rPr>
              <a:t>нүхэгүй</a:t>
            </a:r>
            <a:r>
              <a:rPr lang="ru-RU" b="1" dirty="0" smtClean="0">
                <a:latin typeface="Times New Roman"/>
                <a:cs typeface="Times New Roman"/>
              </a:rPr>
              <a:t>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М</a:t>
            </a:r>
            <a:r>
              <a:rPr lang="ru-RU" b="1" dirty="0" err="1" smtClean="0">
                <a:latin typeface="Times New Roman"/>
                <a:cs typeface="Times New Roman"/>
              </a:rPr>
              <a:t>үшэтэ тэнгэри</a:t>
            </a:r>
            <a:endParaRPr lang="ru-RU" b="1" dirty="0"/>
          </a:p>
        </p:txBody>
      </p:sp>
      <p:pic>
        <p:nvPicPr>
          <p:cNvPr id="4" name="Содержимое 3" descr="http://fs103.jpe.ru/995a/1684161_993713a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662473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err="1" smtClean="0"/>
              <a:t>Х</a:t>
            </a:r>
            <a:r>
              <a:rPr lang="ru-RU" sz="5400" b="1" dirty="0" err="1" smtClean="0">
                <a:latin typeface="Times New Roman"/>
                <a:cs typeface="Times New Roman"/>
              </a:rPr>
              <a:t>үл гаргүй аад</a:t>
            </a:r>
            <a:r>
              <a:rPr lang="ru-RU" sz="5400" b="1" dirty="0" smtClean="0">
                <a:latin typeface="Times New Roman"/>
                <a:cs typeface="Times New Roman"/>
              </a:rPr>
              <a:t>,</a:t>
            </a:r>
          </a:p>
          <a:p>
            <a:pPr algn="ctr">
              <a:buNone/>
            </a:pPr>
            <a:r>
              <a:rPr lang="ru-RU" sz="5400" b="1" dirty="0" err="1" smtClean="0">
                <a:latin typeface="Times New Roman"/>
                <a:cs typeface="Times New Roman"/>
              </a:rPr>
              <a:t>Хүдэлжэ ябана</a:t>
            </a:r>
            <a:r>
              <a:rPr lang="ru-RU" sz="5400" b="1" dirty="0" smtClean="0">
                <a:latin typeface="Times New Roman"/>
                <a:cs typeface="Times New Roman"/>
              </a:rPr>
              <a:t>.</a:t>
            </a:r>
          </a:p>
          <a:p>
            <a:pPr algn="ctr">
              <a:buNone/>
            </a:pPr>
            <a:r>
              <a:rPr lang="ru-RU" sz="5400" b="1" dirty="0" err="1" smtClean="0">
                <a:latin typeface="Times New Roman"/>
                <a:cs typeface="Times New Roman"/>
              </a:rPr>
              <a:t>Ама</a:t>
            </a:r>
            <a:r>
              <a:rPr lang="ru-RU" sz="5400" b="1" dirty="0" smtClean="0">
                <a:latin typeface="Times New Roman"/>
                <a:cs typeface="Times New Roman"/>
              </a:rPr>
              <a:t> </a:t>
            </a:r>
            <a:r>
              <a:rPr lang="ru-RU" sz="5400" b="1" dirty="0" err="1" smtClean="0">
                <a:latin typeface="Times New Roman"/>
                <a:cs typeface="Times New Roman"/>
              </a:rPr>
              <a:t>хэлэгүй аад</a:t>
            </a:r>
            <a:r>
              <a:rPr lang="ru-RU" sz="5400" b="1" dirty="0" smtClean="0">
                <a:latin typeface="Times New Roman"/>
                <a:cs typeface="Times New Roman"/>
              </a:rPr>
              <a:t>,</a:t>
            </a:r>
          </a:p>
          <a:p>
            <a:pPr algn="ctr">
              <a:buNone/>
            </a:pPr>
            <a:r>
              <a:rPr lang="ru-RU" sz="5400" b="1" dirty="0" err="1" smtClean="0">
                <a:latin typeface="Times New Roman"/>
                <a:cs typeface="Times New Roman"/>
              </a:rPr>
              <a:t>Амарха</a:t>
            </a:r>
            <a:r>
              <a:rPr lang="ru-RU" sz="5400" b="1" dirty="0" smtClean="0">
                <a:latin typeface="Times New Roman"/>
                <a:cs typeface="Times New Roman"/>
              </a:rPr>
              <a:t> </a:t>
            </a:r>
            <a:r>
              <a:rPr lang="ru-RU" sz="5400" b="1" dirty="0" err="1" smtClean="0">
                <a:latin typeface="Times New Roman"/>
                <a:cs typeface="Times New Roman"/>
              </a:rPr>
              <a:t>эдеэлхые</a:t>
            </a:r>
            <a:r>
              <a:rPr lang="ru-RU" sz="5400" b="1" dirty="0" smtClean="0">
                <a:latin typeface="Times New Roman"/>
                <a:cs typeface="Times New Roman"/>
              </a:rPr>
              <a:t> </a:t>
            </a:r>
            <a:r>
              <a:rPr lang="ru-RU" sz="5400" b="1" dirty="0" err="1" smtClean="0">
                <a:latin typeface="Times New Roman"/>
                <a:cs typeface="Times New Roman"/>
              </a:rPr>
              <a:t>хэлэнэ</a:t>
            </a:r>
            <a:r>
              <a:rPr lang="ru-RU" sz="5400" b="1" dirty="0" smtClean="0">
                <a:latin typeface="Times New Roman"/>
                <a:cs typeface="Times New Roman"/>
              </a:rPr>
              <a:t>.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6000" b="1" dirty="0" err="1" smtClean="0"/>
              <a:t>Тайлбарилагты</a:t>
            </a:r>
            <a:r>
              <a:rPr lang="ru-RU" sz="6000" b="1" dirty="0" smtClean="0"/>
              <a:t>!!!</a:t>
            </a:r>
            <a:endParaRPr lang="ru-RU" sz="6000" b="1" dirty="0"/>
          </a:p>
        </p:txBody>
      </p:sp>
      <p:pic>
        <p:nvPicPr>
          <p:cNvPr id="4" name="Содержимое 3" descr="http://sib.fm/content/2012/gerbBuryatii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84784"/>
            <a:ext cx="453650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Саг</a:t>
            </a:r>
            <a:endParaRPr lang="ru-RU" b="1" dirty="0"/>
          </a:p>
        </p:txBody>
      </p:sp>
      <p:pic>
        <p:nvPicPr>
          <p:cNvPr id="6" name="Содержимое 5" descr="http://ana-sm.ru/uploads/posts/2008-03/1206286351_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590465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liolgroup.ru/index.files/logo/015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88641"/>
            <a:ext cx="129614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7-дохи тур                </a:t>
            </a:r>
            <a:r>
              <a:rPr lang="ru-RU" b="1" dirty="0" err="1" smtClean="0">
                <a:solidFill>
                  <a:srgbClr val="FF0000"/>
                </a:solidFill>
              </a:rPr>
              <a:t>Хэн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бэ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хэлэгты</a:t>
            </a:r>
            <a:r>
              <a:rPr lang="ru-RU" b="1" dirty="0" smtClean="0">
                <a:solidFill>
                  <a:srgbClr val="FF0000"/>
                </a:solidFill>
              </a:rPr>
              <a:t>!</a:t>
            </a:r>
            <a:endParaRPr lang="ru-RU" dirty="0"/>
          </a:p>
        </p:txBody>
      </p:sp>
      <p:pic>
        <p:nvPicPr>
          <p:cNvPr id="4" name="Содержимое 3" descr="http://www.info-tses.kz/upload/iblock/ef4/1322128526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81969"/>
            <a:ext cx="3816424" cy="452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309634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4000" b="1" dirty="0" err="1" smtClean="0"/>
              <a:t>Б</a:t>
            </a:r>
            <a:r>
              <a:rPr lang="ru-RU" sz="4000" b="1" dirty="0" err="1" smtClean="0">
                <a:latin typeface="Times New Roman"/>
                <a:cs typeface="Times New Roman"/>
              </a:rPr>
              <a:t>үхэдэлхэйн түүхэдэ Агууехэ</a:t>
            </a:r>
            <a:r>
              <a:rPr lang="ru-RU" sz="4000" b="1" dirty="0" smtClean="0">
                <a:latin typeface="Times New Roman"/>
                <a:cs typeface="Times New Roman"/>
              </a:rPr>
              <a:t> </a:t>
            </a:r>
            <a:r>
              <a:rPr lang="ru-RU" sz="4000" b="1" dirty="0" err="1" smtClean="0">
                <a:latin typeface="Times New Roman"/>
                <a:cs typeface="Times New Roman"/>
              </a:rPr>
              <a:t>хүн гэжэ</a:t>
            </a:r>
            <a:r>
              <a:rPr lang="ru-RU" sz="4000" b="1" dirty="0" smtClean="0">
                <a:latin typeface="Times New Roman"/>
                <a:cs typeface="Times New Roman"/>
              </a:rPr>
              <a:t> </a:t>
            </a:r>
            <a:r>
              <a:rPr lang="ru-RU" sz="4000" b="1" dirty="0" err="1" smtClean="0">
                <a:latin typeface="Times New Roman"/>
                <a:cs typeface="Times New Roman"/>
              </a:rPr>
              <a:t>алтан</a:t>
            </a:r>
            <a:r>
              <a:rPr lang="ru-RU" sz="4000" b="1" dirty="0" smtClean="0">
                <a:latin typeface="Times New Roman"/>
                <a:cs typeface="Times New Roman"/>
              </a:rPr>
              <a:t> </a:t>
            </a:r>
            <a:r>
              <a:rPr lang="ru-RU" sz="4000" b="1" dirty="0" err="1" smtClean="0">
                <a:latin typeface="Times New Roman"/>
                <a:cs typeface="Times New Roman"/>
              </a:rPr>
              <a:t>үзэгүүдээр бэшэгдээ</a:t>
            </a:r>
            <a:r>
              <a:rPr lang="ru-RU" sz="4000" b="1" dirty="0" smtClean="0">
                <a:latin typeface="Times New Roman"/>
                <a:cs typeface="Times New Roman"/>
              </a:rPr>
              <a:t>. </a:t>
            </a:r>
            <a:r>
              <a:rPr lang="ru-RU" sz="4000" b="1" dirty="0" err="1" smtClean="0">
                <a:latin typeface="Times New Roman"/>
                <a:cs typeface="Times New Roman"/>
              </a:rPr>
              <a:t>Бүхы шахуу</a:t>
            </a:r>
            <a:r>
              <a:rPr lang="ru-RU" sz="4000" b="1" dirty="0" smtClean="0">
                <a:latin typeface="Times New Roman"/>
                <a:cs typeface="Times New Roman"/>
              </a:rPr>
              <a:t> </a:t>
            </a:r>
            <a:r>
              <a:rPr lang="ru-RU" sz="4000" b="1" dirty="0" err="1" smtClean="0">
                <a:latin typeface="Times New Roman"/>
                <a:cs typeface="Times New Roman"/>
              </a:rPr>
              <a:t>Евразиие</a:t>
            </a:r>
            <a:r>
              <a:rPr lang="ru-RU" sz="4000" b="1" dirty="0" smtClean="0">
                <a:latin typeface="Times New Roman"/>
                <a:cs typeface="Times New Roman"/>
              </a:rPr>
              <a:t> </a:t>
            </a:r>
            <a:r>
              <a:rPr lang="ru-RU" sz="4000" b="1" dirty="0" err="1" smtClean="0">
                <a:latin typeface="Times New Roman"/>
                <a:cs typeface="Times New Roman"/>
              </a:rPr>
              <a:t>зонхилон</a:t>
            </a:r>
            <a:r>
              <a:rPr lang="ru-RU" sz="4000" b="1" dirty="0" smtClean="0">
                <a:latin typeface="Times New Roman"/>
                <a:cs typeface="Times New Roman"/>
              </a:rPr>
              <a:t> </a:t>
            </a:r>
            <a:r>
              <a:rPr lang="ru-RU" sz="4000" b="1" dirty="0" err="1" smtClean="0">
                <a:latin typeface="Times New Roman"/>
                <a:cs typeface="Times New Roman"/>
              </a:rPr>
              <a:t>хүтэл</a:t>
            </a:r>
            <a:r>
              <a:rPr lang="en-US" sz="4000" b="1" dirty="0" smtClean="0">
                <a:latin typeface="Times New Roman"/>
                <a:cs typeface="Times New Roman"/>
              </a:rPr>
              <a:t>h</a:t>
            </a:r>
            <a:r>
              <a:rPr lang="ru-RU" sz="4000" b="1" dirty="0" err="1" smtClean="0">
                <a:latin typeface="Times New Roman"/>
                <a:cs typeface="Times New Roman"/>
              </a:rPr>
              <a:t>эн</a:t>
            </a:r>
            <a:r>
              <a:rPr lang="ru-RU" sz="4000" b="1" dirty="0" smtClean="0">
                <a:latin typeface="Times New Roman"/>
                <a:cs typeface="Times New Roman"/>
              </a:rPr>
              <a:t> </a:t>
            </a:r>
            <a:r>
              <a:rPr lang="ru-RU" sz="4000" b="1" dirty="0" err="1" smtClean="0">
                <a:latin typeface="Times New Roman"/>
                <a:cs typeface="Times New Roman"/>
              </a:rPr>
              <a:t>эгээл</a:t>
            </a:r>
            <a:r>
              <a:rPr lang="ru-RU" sz="4000" b="1" dirty="0" smtClean="0">
                <a:latin typeface="Times New Roman"/>
                <a:cs typeface="Times New Roman"/>
              </a:rPr>
              <a:t> </a:t>
            </a:r>
            <a:r>
              <a:rPr lang="ru-RU" sz="4000" b="1" dirty="0" err="1">
                <a:latin typeface="Times New Roman"/>
                <a:cs typeface="Times New Roman"/>
              </a:rPr>
              <a:t>А</a:t>
            </a:r>
            <a:r>
              <a:rPr lang="ru-RU" sz="4000" b="1" dirty="0" err="1" smtClean="0">
                <a:latin typeface="Times New Roman"/>
                <a:cs typeface="Times New Roman"/>
              </a:rPr>
              <a:t>гууехэ</a:t>
            </a:r>
            <a:r>
              <a:rPr lang="ru-RU" sz="4000" b="1" dirty="0" smtClean="0">
                <a:latin typeface="Times New Roman"/>
                <a:cs typeface="Times New Roman"/>
              </a:rPr>
              <a:t> </a:t>
            </a:r>
            <a:r>
              <a:rPr lang="ru-RU" sz="4000" b="1" dirty="0" err="1" smtClean="0">
                <a:latin typeface="Times New Roman"/>
                <a:cs typeface="Times New Roman"/>
              </a:rPr>
              <a:t>хаан</a:t>
            </a:r>
            <a:r>
              <a:rPr lang="ru-RU" sz="4000" b="1" dirty="0" smtClean="0">
                <a:latin typeface="Times New Roman"/>
                <a:cs typeface="Times New Roman"/>
              </a:rPr>
              <a:t> </a:t>
            </a:r>
            <a:r>
              <a:rPr lang="ru-RU" sz="4000" b="1" dirty="0" err="1" smtClean="0">
                <a:latin typeface="Times New Roman"/>
                <a:cs typeface="Times New Roman"/>
              </a:rPr>
              <a:t>болоо</a:t>
            </a:r>
            <a:r>
              <a:rPr lang="ru-RU" sz="4000" b="1" dirty="0" smtClean="0">
                <a:latin typeface="Times New Roman"/>
                <a:cs typeface="Times New Roman"/>
              </a:rPr>
              <a:t>.</a:t>
            </a:r>
            <a:endParaRPr lang="ru-RU" sz="4000" b="1" dirty="0"/>
          </a:p>
        </p:txBody>
      </p:sp>
      <p:pic>
        <p:nvPicPr>
          <p:cNvPr id="4" name="Рисунок 3" descr="http://myfhology.info/heroes/ch/chingishan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068960"/>
            <a:ext cx="511256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4000" b="1" dirty="0" err="1" smtClean="0"/>
              <a:t>Чингис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хаанай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Агууехэ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Засаг</a:t>
            </a:r>
            <a:r>
              <a:rPr lang="en-US" sz="4000" b="1" dirty="0" smtClean="0"/>
              <a:t>h</a:t>
            </a:r>
            <a:r>
              <a:rPr lang="ru-RU" sz="4000" b="1" dirty="0" err="1" smtClean="0"/>
              <a:t>аа</a:t>
            </a:r>
            <a:r>
              <a:rPr lang="ru-RU" sz="4000" b="1" dirty="0" smtClean="0"/>
              <a:t>.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475252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ru-RU" sz="2800" b="1" dirty="0" err="1" smtClean="0"/>
              <a:t>Худалаар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хэлэхэг</a:t>
            </a:r>
            <a:r>
              <a:rPr lang="ru-RU" sz="2800" b="1" dirty="0" err="1" smtClean="0">
                <a:latin typeface="Times New Roman"/>
                <a:cs typeface="Times New Roman"/>
              </a:rPr>
              <a:t>үй.</a:t>
            </a:r>
            <a:endParaRPr lang="ru-RU" sz="2800" b="1" dirty="0" smtClean="0"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r>
              <a:rPr lang="ru-RU" sz="2800" b="1" dirty="0" err="1" smtClean="0">
                <a:latin typeface="Times New Roman"/>
                <a:cs typeface="Times New Roman"/>
              </a:rPr>
              <a:t>Хулгайлхагүй.</a:t>
            </a:r>
            <a:endParaRPr lang="ru-RU" sz="2800" b="1" dirty="0" smtClean="0"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r>
              <a:rPr lang="ru-RU" sz="2800" b="1" dirty="0" err="1" smtClean="0">
                <a:latin typeface="Times New Roman"/>
                <a:cs typeface="Times New Roman"/>
              </a:rPr>
              <a:t>Гомдол</a:t>
            </a:r>
            <a:r>
              <a:rPr lang="ru-RU" sz="2800" b="1" dirty="0" smtClean="0">
                <a:latin typeface="Times New Roman"/>
                <a:cs typeface="Times New Roman"/>
              </a:rPr>
              <a:t> </a:t>
            </a:r>
            <a:r>
              <a:rPr lang="ru-RU" sz="2800" b="1" dirty="0" err="1" smtClean="0">
                <a:latin typeface="Times New Roman"/>
                <a:cs typeface="Times New Roman"/>
              </a:rPr>
              <a:t>ушаруулхагүй.</a:t>
            </a:r>
            <a:endParaRPr lang="ru-RU" sz="2800" b="1" dirty="0" smtClean="0"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r>
              <a:rPr lang="ru-RU" sz="2800" b="1" dirty="0" err="1" smtClean="0">
                <a:latin typeface="Times New Roman"/>
                <a:cs typeface="Times New Roman"/>
              </a:rPr>
              <a:t>Өөртөөл адляар</a:t>
            </a:r>
            <a:r>
              <a:rPr lang="ru-RU" sz="2800" b="1" dirty="0" smtClean="0">
                <a:latin typeface="Times New Roman"/>
                <a:cs typeface="Times New Roman"/>
              </a:rPr>
              <a:t> </a:t>
            </a:r>
            <a:r>
              <a:rPr lang="ru-RU" sz="2800" b="1" dirty="0" err="1" smtClean="0">
                <a:latin typeface="Times New Roman"/>
                <a:cs typeface="Times New Roman"/>
              </a:rPr>
              <a:t>дүтынгөө хүндэ дурлаха</a:t>
            </a:r>
            <a:r>
              <a:rPr lang="ru-RU" sz="2800" b="1" dirty="0" smtClean="0">
                <a:latin typeface="Times New Roman"/>
                <a:cs typeface="Times New Roman"/>
              </a:rPr>
              <a:t>.</a:t>
            </a:r>
          </a:p>
          <a:p>
            <a:pPr marL="514350" indent="-514350">
              <a:buAutoNum type="arabicPeriod"/>
            </a:pPr>
            <a:r>
              <a:rPr lang="ru-RU" sz="2800" b="1" dirty="0" err="1" smtClean="0">
                <a:latin typeface="Times New Roman"/>
                <a:cs typeface="Times New Roman"/>
              </a:rPr>
              <a:t>Дасан</a:t>
            </a:r>
            <a:r>
              <a:rPr lang="ru-RU" sz="2800" b="1" dirty="0" smtClean="0">
                <a:latin typeface="Times New Roman"/>
                <a:cs typeface="Times New Roman"/>
              </a:rPr>
              <a:t> </a:t>
            </a:r>
            <a:r>
              <a:rPr lang="ru-RU" sz="2800" b="1" dirty="0" err="1" smtClean="0">
                <a:latin typeface="Times New Roman"/>
                <a:cs typeface="Times New Roman"/>
              </a:rPr>
              <a:t>дугангуудые</a:t>
            </a:r>
            <a:r>
              <a:rPr lang="ru-RU" sz="2800" b="1" dirty="0" smtClean="0">
                <a:latin typeface="Times New Roman"/>
                <a:cs typeface="Times New Roman"/>
              </a:rPr>
              <a:t>, </a:t>
            </a:r>
            <a:r>
              <a:rPr lang="ru-RU" sz="2800" b="1" dirty="0" err="1" smtClean="0">
                <a:latin typeface="Times New Roman"/>
                <a:cs typeface="Times New Roman"/>
              </a:rPr>
              <a:t>тэндэхи</a:t>
            </a:r>
            <a:r>
              <a:rPr lang="ru-RU" sz="2800" b="1" dirty="0" smtClean="0">
                <a:latin typeface="Times New Roman"/>
                <a:cs typeface="Times New Roman"/>
              </a:rPr>
              <a:t> </a:t>
            </a:r>
            <a:r>
              <a:rPr lang="ru-RU" sz="2800" b="1" dirty="0" err="1" smtClean="0">
                <a:latin typeface="Times New Roman"/>
                <a:cs typeface="Times New Roman"/>
              </a:rPr>
              <a:t>албатаниие</a:t>
            </a:r>
            <a:r>
              <a:rPr lang="ru-RU" sz="2800" b="1" dirty="0" smtClean="0">
                <a:latin typeface="Times New Roman"/>
                <a:cs typeface="Times New Roman"/>
              </a:rPr>
              <a:t> </a:t>
            </a:r>
            <a:r>
              <a:rPr lang="ru-RU" sz="2800" b="1" dirty="0" err="1" smtClean="0">
                <a:latin typeface="Times New Roman"/>
                <a:cs typeface="Times New Roman"/>
              </a:rPr>
              <a:t>хүндэлхэ.</a:t>
            </a:r>
            <a:endParaRPr lang="ru-RU" sz="2800" b="1" dirty="0" smtClean="0"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r>
              <a:rPr lang="ru-RU" sz="2800" b="1" dirty="0" err="1" smtClean="0">
                <a:latin typeface="Times New Roman"/>
                <a:cs typeface="Times New Roman"/>
              </a:rPr>
              <a:t>Аха</a:t>
            </a:r>
            <a:r>
              <a:rPr lang="ru-RU" sz="2800" b="1" dirty="0">
                <a:latin typeface="Times New Roman"/>
                <a:cs typeface="Times New Roman"/>
              </a:rPr>
              <a:t> </a:t>
            </a:r>
            <a:r>
              <a:rPr lang="ru-RU" sz="2800" b="1" dirty="0" smtClean="0">
                <a:latin typeface="Times New Roman"/>
                <a:cs typeface="Times New Roman"/>
              </a:rPr>
              <a:t>ба  </a:t>
            </a:r>
            <a:r>
              <a:rPr lang="ru-RU" sz="2800" b="1" dirty="0" err="1" smtClean="0">
                <a:latin typeface="Times New Roman"/>
                <a:cs typeface="Times New Roman"/>
              </a:rPr>
              <a:t>үгытэй хүнүүдые хүндэлхэ</a:t>
            </a:r>
            <a:r>
              <a:rPr lang="ru-RU" sz="2800" b="1" dirty="0" smtClean="0">
                <a:latin typeface="Times New Roman"/>
                <a:cs typeface="Times New Roman"/>
              </a:rPr>
              <a:t>.</a:t>
            </a:r>
          </a:p>
          <a:p>
            <a:pPr marL="514350" indent="-514350">
              <a:buAutoNum type="arabicPeriod"/>
            </a:pPr>
            <a:r>
              <a:rPr lang="ru-RU" sz="2800" b="1" dirty="0" err="1" smtClean="0">
                <a:latin typeface="Times New Roman"/>
                <a:cs typeface="Times New Roman"/>
              </a:rPr>
              <a:t>Урбагшадые</a:t>
            </a:r>
            <a:r>
              <a:rPr lang="ru-RU" sz="2800" b="1" dirty="0" smtClean="0">
                <a:latin typeface="Times New Roman"/>
                <a:cs typeface="Times New Roman"/>
              </a:rPr>
              <a:t> </a:t>
            </a:r>
            <a:r>
              <a:rPr lang="ru-RU" sz="2800" b="1" dirty="0" err="1" smtClean="0">
                <a:latin typeface="Times New Roman"/>
                <a:cs typeface="Times New Roman"/>
              </a:rPr>
              <a:t>үхэлөөр хэ</a:t>
            </a:r>
            <a:r>
              <a:rPr lang="en-US" sz="2800" b="1" dirty="0" smtClean="0">
                <a:latin typeface="Times New Roman"/>
                <a:cs typeface="Times New Roman"/>
              </a:rPr>
              <a:t>h</a:t>
            </a:r>
            <a:r>
              <a:rPr lang="ru-RU" sz="2800" b="1" dirty="0" err="1" smtClean="0">
                <a:latin typeface="Times New Roman"/>
                <a:cs typeface="Times New Roman"/>
              </a:rPr>
              <a:t>ээхэ</a:t>
            </a:r>
            <a:r>
              <a:rPr lang="ru-RU" sz="2800" b="1" dirty="0" smtClean="0">
                <a:latin typeface="Times New Roman"/>
                <a:cs typeface="Times New Roman"/>
              </a:rPr>
              <a:t>.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atin typeface="Times New Roman"/>
                <a:cs typeface="Times New Roman"/>
              </a:rPr>
              <a:t>Архи </a:t>
            </a:r>
            <a:r>
              <a:rPr lang="en-US" sz="2800" b="1" dirty="0" smtClean="0">
                <a:latin typeface="Times New Roman"/>
                <a:cs typeface="Times New Roman"/>
              </a:rPr>
              <a:t>h</a:t>
            </a:r>
            <a:r>
              <a:rPr lang="ru-RU" sz="2800" b="1" dirty="0" err="1" smtClean="0">
                <a:latin typeface="Times New Roman"/>
                <a:cs typeface="Times New Roman"/>
              </a:rPr>
              <a:t>арадаа</a:t>
            </a:r>
            <a:r>
              <a:rPr lang="ru-RU" sz="2800" b="1" dirty="0" smtClean="0">
                <a:latin typeface="Times New Roman"/>
                <a:cs typeface="Times New Roman"/>
              </a:rPr>
              <a:t> 3 </a:t>
            </a:r>
            <a:r>
              <a:rPr lang="ru-RU" sz="2800" b="1" dirty="0" err="1" smtClean="0">
                <a:latin typeface="Times New Roman"/>
                <a:cs typeface="Times New Roman"/>
              </a:rPr>
              <a:t>дахинhаа</a:t>
            </a:r>
            <a:r>
              <a:rPr lang="ru-RU" sz="2800" b="1" dirty="0" smtClean="0">
                <a:latin typeface="Times New Roman"/>
                <a:cs typeface="Times New Roman"/>
              </a:rPr>
              <a:t> </a:t>
            </a:r>
            <a:r>
              <a:rPr lang="ru-RU" sz="2800" b="1" dirty="0" err="1" smtClean="0">
                <a:latin typeface="Times New Roman"/>
                <a:cs typeface="Times New Roman"/>
              </a:rPr>
              <a:t>үлүүгээр уухагүй</a:t>
            </a:r>
            <a:r>
              <a:rPr lang="ru-RU" sz="2800" b="1" dirty="0" smtClean="0">
                <a:latin typeface="Times New Roman"/>
                <a:cs typeface="Times New Roman"/>
              </a:rPr>
              <a:t>.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atin typeface="Times New Roman"/>
                <a:cs typeface="Times New Roman"/>
              </a:rPr>
              <a:t>У</a:t>
            </a:r>
            <a:r>
              <a:rPr lang="en-US" sz="2800" b="1" dirty="0" smtClean="0">
                <a:latin typeface="Times New Roman"/>
                <a:cs typeface="Times New Roman"/>
              </a:rPr>
              <a:t>h</a:t>
            </a:r>
            <a:r>
              <a:rPr lang="ru-RU" sz="2800" b="1" dirty="0" smtClean="0">
                <a:latin typeface="Times New Roman"/>
                <a:cs typeface="Times New Roman"/>
              </a:rPr>
              <a:t>а </a:t>
            </a:r>
            <a:r>
              <a:rPr lang="ru-RU" sz="2800" b="1" dirty="0" err="1" smtClean="0">
                <a:latin typeface="Times New Roman"/>
                <a:cs typeface="Times New Roman"/>
              </a:rPr>
              <a:t>руу</a:t>
            </a:r>
            <a:r>
              <a:rPr lang="ru-RU" sz="2800" b="1" dirty="0" smtClean="0">
                <a:latin typeface="Times New Roman"/>
                <a:cs typeface="Times New Roman"/>
              </a:rPr>
              <a:t>, </a:t>
            </a:r>
            <a:r>
              <a:rPr lang="ru-RU" sz="2800" b="1" dirty="0" err="1" smtClean="0">
                <a:latin typeface="Times New Roman"/>
                <a:cs typeface="Times New Roman"/>
              </a:rPr>
              <a:t>үнэ</a:t>
            </a:r>
            <a:r>
              <a:rPr lang="en-US" sz="2800" b="1" dirty="0" smtClean="0">
                <a:latin typeface="Times New Roman"/>
                <a:cs typeface="Times New Roman"/>
              </a:rPr>
              <a:t>h</a:t>
            </a:r>
            <a:r>
              <a:rPr lang="ru-RU" sz="2800" b="1" dirty="0" smtClean="0">
                <a:latin typeface="Times New Roman"/>
                <a:cs typeface="Times New Roman"/>
              </a:rPr>
              <a:t>э </a:t>
            </a:r>
            <a:r>
              <a:rPr lang="ru-RU" sz="2800" b="1" dirty="0" err="1" smtClean="0">
                <a:latin typeface="Times New Roman"/>
                <a:cs typeface="Times New Roman"/>
              </a:rPr>
              <a:t>руу</a:t>
            </a:r>
            <a:r>
              <a:rPr lang="ru-RU" sz="2800" b="1" dirty="0" smtClean="0">
                <a:latin typeface="Times New Roman"/>
                <a:cs typeface="Times New Roman"/>
              </a:rPr>
              <a:t> </a:t>
            </a:r>
            <a:r>
              <a:rPr lang="ru-RU" sz="2800" b="1" dirty="0" err="1" smtClean="0">
                <a:latin typeface="Times New Roman"/>
                <a:cs typeface="Times New Roman"/>
              </a:rPr>
              <a:t>шээ</a:t>
            </a:r>
            <a:r>
              <a:rPr lang="en-US" sz="2800" b="1" dirty="0" smtClean="0">
                <a:latin typeface="Times New Roman"/>
                <a:cs typeface="Times New Roman"/>
              </a:rPr>
              <a:t>h</a:t>
            </a:r>
            <a:r>
              <a:rPr lang="ru-RU" sz="2800" b="1" dirty="0" err="1" smtClean="0">
                <a:latin typeface="Times New Roman"/>
                <a:cs typeface="Times New Roman"/>
              </a:rPr>
              <a:t>эн</a:t>
            </a:r>
            <a:r>
              <a:rPr lang="ru-RU" sz="2800" b="1" dirty="0" smtClean="0">
                <a:latin typeface="Times New Roman"/>
                <a:cs typeface="Times New Roman"/>
              </a:rPr>
              <a:t> </a:t>
            </a:r>
            <a:r>
              <a:rPr lang="ru-RU" sz="2800" b="1" dirty="0" err="1" smtClean="0">
                <a:latin typeface="Times New Roman"/>
                <a:cs typeface="Times New Roman"/>
              </a:rPr>
              <a:t>хүн алуулха</a:t>
            </a:r>
            <a:r>
              <a:rPr lang="ru-RU" sz="2800" b="1" dirty="0" smtClean="0">
                <a:latin typeface="Times New Roman"/>
                <a:cs typeface="Times New Roman"/>
              </a:rPr>
              <a:t> </a:t>
            </a:r>
            <a:r>
              <a:rPr lang="ru-RU" sz="2800" b="1" dirty="0" err="1" smtClean="0">
                <a:latin typeface="Times New Roman"/>
                <a:cs typeface="Times New Roman"/>
              </a:rPr>
              <a:t>зэргэтэй</a:t>
            </a:r>
            <a:r>
              <a:rPr lang="ru-RU" sz="2800" b="1" dirty="0" smtClean="0">
                <a:latin typeface="Times New Roman"/>
                <a:cs typeface="Times New Roman"/>
              </a:rPr>
              <a:t>.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atin typeface="Times New Roman"/>
                <a:cs typeface="Times New Roman"/>
              </a:rPr>
              <a:t>Бата </a:t>
            </a:r>
            <a:r>
              <a:rPr lang="ru-RU" sz="2800" b="1" dirty="0" err="1" smtClean="0">
                <a:latin typeface="Times New Roman"/>
                <a:cs typeface="Times New Roman"/>
              </a:rPr>
              <a:t>бэхи</a:t>
            </a:r>
            <a:r>
              <a:rPr lang="ru-RU" sz="2800" b="1" dirty="0" smtClean="0">
                <a:latin typeface="Times New Roman"/>
                <a:cs typeface="Times New Roman"/>
              </a:rPr>
              <a:t>, </a:t>
            </a:r>
            <a:r>
              <a:rPr lang="ru-RU" sz="2800" b="1" dirty="0" err="1" smtClean="0">
                <a:latin typeface="Times New Roman"/>
                <a:cs typeface="Times New Roman"/>
              </a:rPr>
              <a:t>хатуу</a:t>
            </a:r>
            <a:r>
              <a:rPr lang="ru-RU" sz="2800" b="1" dirty="0" smtClean="0">
                <a:latin typeface="Times New Roman"/>
                <a:cs typeface="Times New Roman"/>
              </a:rPr>
              <a:t> </a:t>
            </a:r>
            <a:r>
              <a:rPr lang="ru-RU" sz="2800" b="1" dirty="0" err="1" smtClean="0">
                <a:latin typeface="Times New Roman"/>
                <a:cs typeface="Times New Roman"/>
              </a:rPr>
              <a:t>нарин</a:t>
            </a:r>
            <a:r>
              <a:rPr lang="ru-RU" sz="2800" b="1" dirty="0" smtClean="0">
                <a:latin typeface="Times New Roman"/>
                <a:cs typeface="Times New Roman"/>
              </a:rPr>
              <a:t> </a:t>
            </a:r>
            <a:r>
              <a:rPr lang="ru-RU" sz="2800" b="1" dirty="0" err="1" smtClean="0">
                <a:latin typeface="Times New Roman"/>
                <a:cs typeface="Times New Roman"/>
              </a:rPr>
              <a:t>байлга</a:t>
            </a:r>
            <a:r>
              <a:rPr lang="en-US" sz="2800" b="1" dirty="0" smtClean="0">
                <a:latin typeface="Times New Roman"/>
                <a:cs typeface="Times New Roman"/>
              </a:rPr>
              <a:t>h</a:t>
            </a:r>
            <a:r>
              <a:rPr lang="ru-RU" sz="2800" b="1" dirty="0" err="1" smtClean="0">
                <a:latin typeface="Times New Roman"/>
                <a:cs typeface="Times New Roman"/>
              </a:rPr>
              <a:t>аа</a:t>
            </a:r>
            <a:r>
              <a:rPr lang="ru-RU" sz="2800" b="1" dirty="0" smtClean="0">
                <a:latin typeface="Times New Roman"/>
                <a:cs typeface="Times New Roman"/>
              </a:rPr>
              <a:t> </a:t>
            </a:r>
            <a:r>
              <a:rPr lang="ru-RU" sz="2800" b="1" dirty="0" err="1" smtClean="0">
                <a:latin typeface="Times New Roman"/>
                <a:cs typeface="Times New Roman"/>
              </a:rPr>
              <a:t>гүрэн түрэ эбтэй</a:t>
            </a:r>
            <a:r>
              <a:rPr lang="ru-RU" sz="2800" b="1" dirty="0" smtClean="0">
                <a:latin typeface="Times New Roman"/>
                <a:cs typeface="Times New Roman"/>
              </a:rPr>
              <a:t>, </a:t>
            </a:r>
            <a:r>
              <a:rPr lang="ru-RU" sz="2800" b="1" dirty="0" err="1" smtClean="0">
                <a:latin typeface="Times New Roman"/>
                <a:cs typeface="Times New Roman"/>
              </a:rPr>
              <a:t>хүсэтэй байдаг</a:t>
            </a:r>
            <a:r>
              <a:rPr lang="ru-RU" sz="2800" b="1" dirty="0" smtClean="0">
                <a:latin typeface="Times New Roman"/>
                <a:cs typeface="Times New Roman"/>
              </a:rPr>
              <a:t>.</a:t>
            </a:r>
          </a:p>
          <a:p>
            <a:pPr marL="514350" indent="-514350">
              <a:buAutoNum type="arabicPeriod"/>
            </a:pPr>
            <a:r>
              <a:rPr lang="ru-RU" sz="2800" b="1" dirty="0" err="1" smtClean="0">
                <a:latin typeface="Times New Roman"/>
                <a:cs typeface="Times New Roman"/>
              </a:rPr>
              <a:t>Юумэ</a:t>
            </a:r>
            <a:r>
              <a:rPr lang="ru-RU" sz="2800" b="1" dirty="0" smtClean="0">
                <a:latin typeface="Times New Roman"/>
                <a:cs typeface="Times New Roman"/>
              </a:rPr>
              <a:t> </a:t>
            </a:r>
            <a:r>
              <a:rPr lang="ru-RU" sz="2800" b="1" dirty="0" err="1" smtClean="0">
                <a:latin typeface="Times New Roman"/>
                <a:cs typeface="Times New Roman"/>
              </a:rPr>
              <a:t>мэдэдэг</a:t>
            </a:r>
            <a:r>
              <a:rPr lang="ru-RU" sz="2800" b="1" dirty="0" smtClean="0">
                <a:latin typeface="Times New Roman"/>
                <a:cs typeface="Times New Roman"/>
              </a:rPr>
              <a:t> </a:t>
            </a:r>
            <a:r>
              <a:rPr lang="ru-RU" sz="2800" b="1" dirty="0" err="1" smtClean="0">
                <a:latin typeface="Times New Roman"/>
                <a:cs typeface="Times New Roman"/>
              </a:rPr>
              <a:t>хүнүүдые шагна</a:t>
            </a:r>
            <a:r>
              <a:rPr lang="ru-RU" sz="2800" b="1" dirty="0" smtClean="0">
                <a:latin typeface="Times New Roman"/>
                <a:cs typeface="Times New Roman"/>
              </a:rPr>
              <a:t>.</a:t>
            </a:r>
          </a:p>
          <a:p>
            <a:pPr marL="514350" indent="-514350">
              <a:buAutoNum type="arabicPeriod"/>
            </a:pPr>
            <a:endParaRPr lang="ru-RU" sz="2800" dirty="0" smtClean="0"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714202"/>
          </a:xfrm>
        </p:spPr>
        <p:txBody>
          <a:bodyPr>
            <a:noAutofit/>
          </a:bodyPr>
          <a:lstStyle/>
          <a:p>
            <a:r>
              <a:rPr lang="ru-RU" sz="5400" b="1" dirty="0" err="1" smtClean="0"/>
              <a:t>Тугай</a:t>
            </a:r>
            <a:r>
              <a:rPr lang="ru-RU" sz="5400" b="1" dirty="0" smtClean="0"/>
              <a:t> </a:t>
            </a:r>
            <a:r>
              <a:rPr lang="en-US" sz="5400" b="1" dirty="0" smtClean="0">
                <a:latin typeface="Times New Roman"/>
                <a:cs typeface="Times New Roman"/>
              </a:rPr>
              <a:t>ү</a:t>
            </a:r>
            <a:r>
              <a:rPr lang="ru-RU" sz="5400" b="1" dirty="0" err="1" smtClean="0">
                <a:latin typeface="Times New Roman"/>
                <a:cs typeface="Times New Roman"/>
              </a:rPr>
              <a:t>нгэнүүдые тайлбарилагты</a:t>
            </a:r>
            <a:r>
              <a:rPr lang="ru-RU" sz="5400" b="1" dirty="0" smtClean="0">
                <a:latin typeface="Times New Roman"/>
                <a:cs typeface="Times New Roman"/>
              </a:rPr>
              <a:t>???</a:t>
            </a:r>
            <a:endParaRPr lang="ru-RU" sz="5400" b="1" dirty="0"/>
          </a:p>
        </p:txBody>
      </p:sp>
      <p:pic>
        <p:nvPicPr>
          <p:cNvPr id="4" name="Содержимое 3" descr="http://egov-buryatia.ru/fileadmin/uprdoc/gossymbols/800px-Flag_of_Buryatia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492896"/>
            <a:ext cx="7620000" cy="396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2</a:t>
            </a:r>
            <a:r>
              <a:rPr lang="ru-RU" b="1" dirty="0" smtClean="0">
                <a:solidFill>
                  <a:srgbClr val="FF0000"/>
                </a:solidFill>
              </a:rPr>
              <a:t>-дохи </a:t>
            </a:r>
            <a:r>
              <a:rPr lang="ru-RU" b="1" dirty="0" smtClean="0">
                <a:solidFill>
                  <a:srgbClr val="FF0000"/>
                </a:solidFill>
              </a:rPr>
              <a:t>тур                        </a:t>
            </a:r>
            <a:r>
              <a:rPr lang="ru-RU" b="1" dirty="0" err="1" smtClean="0">
                <a:solidFill>
                  <a:srgbClr val="FF0000"/>
                </a:solidFill>
              </a:rPr>
              <a:t>Таагты</a:t>
            </a:r>
            <a:r>
              <a:rPr lang="ru-RU" b="1" dirty="0" smtClean="0">
                <a:solidFill>
                  <a:srgbClr val="FF0000"/>
                </a:solidFill>
              </a:rPr>
              <a:t>???</a:t>
            </a:r>
            <a:endParaRPr lang="ru-RU" dirty="0"/>
          </a:p>
        </p:txBody>
      </p:sp>
      <p:pic>
        <p:nvPicPr>
          <p:cNvPr id="5" name="Рисунок 4" descr="http://www.baikal-daily.ru/upload/iblock/1e7/397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916832"/>
            <a:ext cx="561662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/>
                <a:cs typeface="Times New Roman"/>
              </a:rPr>
              <a:t/>
            </a:r>
            <a:br>
              <a:rPr lang="ru-RU" b="1" dirty="0" smtClean="0">
                <a:latin typeface="Times New Roman"/>
                <a:cs typeface="Times New Roman"/>
              </a:rPr>
            </a:br>
            <a:r>
              <a:rPr lang="ru-RU" b="1" dirty="0" smtClean="0">
                <a:latin typeface="Times New Roman"/>
                <a:cs typeface="Times New Roman"/>
              </a:rPr>
              <a:t/>
            </a:r>
            <a:br>
              <a:rPr lang="ru-RU" b="1" dirty="0" smtClean="0">
                <a:latin typeface="Times New Roman"/>
                <a:cs typeface="Times New Roman"/>
              </a:rPr>
            </a:br>
            <a:r>
              <a:rPr lang="ru-RU" b="1" dirty="0" err="1" smtClean="0">
                <a:latin typeface="Times New Roman"/>
                <a:cs typeface="Times New Roman"/>
              </a:rPr>
              <a:t>Энэ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b="1" dirty="0" err="1" smtClean="0">
                <a:latin typeface="Times New Roman"/>
                <a:cs typeface="Times New Roman"/>
              </a:rPr>
              <a:t>юун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b="1" dirty="0" err="1" smtClean="0">
                <a:latin typeface="Times New Roman"/>
                <a:cs typeface="Times New Roman"/>
              </a:rPr>
              <a:t>бэ</a:t>
            </a:r>
            <a:r>
              <a:rPr lang="ru-RU" b="1" dirty="0" smtClean="0">
                <a:latin typeface="Times New Roman"/>
                <a:cs typeface="Times New Roman"/>
              </a:rPr>
              <a:t>??? </a:t>
            </a:r>
            <a:r>
              <a:rPr lang="ru-RU" b="1" dirty="0" err="1" smtClean="0">
                <a:latin typeface="Times New Roman"/>
                <a:cs typeface="Times New Roman"/>
              </a:rPr>
              <a:t>Урда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b="1" dirty="0" err="1" smtClean="0">
                <a:latin typeface="Times New Roman"/>
                <a:cs typeface="Times New Roman"/>
              </a:rPr>
              <a:t>хойто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b="1" dirty="0" err="1" smtClean="0">
                <a:latin typeface="Times New Roman"/>
                <a:cs typeface="Times New Roman"/>
              </a:rPr>
              <a:t>талань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b="1" dirty="0" err="1" smtClean="0">
                <a:latin typeface="Times New Roman"/>
                <a:cs typeface="Times New Roman"/>
              </a:rPr>
              <a:t>юун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b="1" dirty="0" err="1" smtClean="0">
                <a:latin typeface="Times New Roman"/>
                <a:cs typeface="Times New Roman"/>
              </a:rPr>
              <a:t>гэжэ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b="1" dirty="0" err="1" smtClean="0">
                <a:latin typeface="Times New Roman"/>
                <a:cs typeface="Times New Roman"/>
              </a:rPr>
              <a:t>нэрэтэйб</a:t>
            </a:r>
            <a:r>
              <a:rPr lang="ru-RU" b="1" dirty="0" smtClean="0">
                <a:latin typeface="Times New Roman"/>
                <a:cs typeface="Times New Roman"/>
              </a:rPr>
              <a:t>?   </a:t>
            </a:r>
            <a:br>
              <a:rPr lang="ru-RU" b="1" dirty="0" smtClean="0">
                <a:latin typeface="Times New Roman"/>
                <a:cs typeface="Times New Roman"/>
              </a:rPr>
            </a:br>
            <a:r>
              <a:rPr lang="ru-RU" b="1" dirty="0" smtClean="0">
                <a:latin typeface="Times New Roman"/>
                <a:cs typeface="Times New Roman"/>
              </a:rPr>
              <a:t/>
            </a:r>
            <a:br>
              <a:rPr lang="ru-RU" b="1" dirty="0" smtClean="0">
                <a:latin typeface="Times New Roman"/>
                <a:cs typeface="Times New Roman"/>
              </a:rPr>
            </a:br>
            <a:endParaRPr lang="ru-RU" b="1" dirty="0"/>
          </a:p>
        </p:txBody>
      </p:sp>
      <p:pic>
        <p:nvPicPr>
          <p:cNvPr id="5" name="Содержимое 4" descr="http://tradkulzab.narod.ru/Bur4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772816"/>
            <a:ext cx="374441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Эрэ</a:t>
            </a:r>
            <a:r>
              <a:rPr lang="ru-RU" b="1" dirty="0" smtClean="0"/>
              <a:t> </a:t>
            </a:r>
            <a:r>
              <a:rPr lang="ru-RU" b="1" dirty="0" err="1" smtClean="0"/>
              <a:t>х</a:t>
            </a:r>
            <a:r>
              <a:rPr lang="ru-RU" b="1" dirty="0" err="1" smtClean="0">
                <a:latin typeface="Times New Roman"/>
                <a:cs typeface="Times New Roman"/>
              </a:rPr>
              <a:t>үндэ заабол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b="1" dirty="0" err="1" smtClean="0">
                <a:latin typeface="Times New Roman"/>
                <a:cs typeface="Times New Roman"/>
              </a:rPr>
              <a:t>байдаг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b="1" dirty="0" err="1" smtClean="0">
                <a:latin typeface="Times New Roman"/>
                <a:cs typeface="Times New Roman"/>
              </a:rPr>
              <a:t>хутага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b="1" dirty="0" err="1" smtClean="0">
                <a:latin typeface="Times New Roman"/>
                <a:cs typeface="Times New Roman"/>
              </a:rPr>
              <a:t>тухай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b="1" dirty="0" err="1" smtClean="0">
                <a:latin typeface="Times New Roman"/>
                <a:cs typeface="Times New Roman"/>
              </a:rPr>
              <a:t>юу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b="1" dirty="0" err="1" smtClean="0">
                <a:latin typeface="Times New Roman"/>
                <a:cs typeface="Times New Roman"/>
              </a:rPr>
              <a:t>мэдэхэбта</a:t>
            </a:r>
            <a:r>
              <a:rPr lang="ru-RU" b="1" dirty="0" smtClean="0">
                <a:latin typeface="Times New Roman"/>
                <a:cs typeface="Times New Roman"/>
              </a:rPr>
              <a:t>?</a:t>
            </a:r>
            <a:endParaRPr lang="ru-RU" b="1" dirty="0"/>
          </a:p>
        </p:txBody>
      </p:sp>
      <p:pic>
        <p:nvPicPr>
          <p:cNvPr id="4" name="Содержимое 3" descr="http://tradkulzab.narod.ru/Bur4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3096343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zh.vargone.ru/wp-content/uploads/2013/04/budda1-1-12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725144"/>
            <a:ext cx="4067945" cy="1265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zh.vargone.ru/wp-content/uploads/2013/04/DSC08338_resize-new-c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772816"/>
            <a:ext cx="2762250" cy="2273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Буряадуудай</a:t>
            </a:r>
            <a:r>
              <a:rPr lang="ru-RU" b="1" dirty="0" smtClean="0"/>
              <a:t> </a:t>
            </a:r>
            <a:r>
              <a:rPr lang="ru-RU" b="1" dirty="0" err="1" smtClean="0"/>
              <a:t>малгайн</a:t>
            </a:r>
            <a:r>
              <a:rPr lang="ru-RU" b="1" dirty="0" smtClean="0"/>
              <a:t> </a:t>
            </a:r>
            <a:r>
              <a:rPr lang="ru-RU" b="1" dirty="0" err="1" smtClean="0"/>
              <a:t>залаанууд</a:t>
            </a:r>
            <a:r>
              <a:rPr lang="ru-RU" b="1" dirty="0" smtClean="0"/>
              <a:t> </a:t>
            </a:r>
            <a:r>
              <a:rPr lang="ru-RU" b="1" dirty="0" err="1" smtClean="0"/>
              <a:t>юу</a:t>
            </a:r>
            <a:r>
              <a:rPr lang="ru-RU" b="1" dirty="0" smtClean="0"/>
              <a:t> </a:t>
            </a:r>
            <a:r>
              <a:rPr lang="ru-RU" b="1" dirty="0" err="1" smtClean="0"/>
              <a:t>тэмдэглэнэб</a:t>
            </a:r>
            <a:r>
              <a:rPr lang="ru-RU" b="1" dirty="0" smtClean="0"/>
              <a:t>?</a:t>
            </a:r>
            <a:endParaRPr lang="ru-RU" b="1" dirty="0"/>
          </a:p>
        </p:txBody>
      </p:sp>
      <p:pic>
        <p:nvPicPr>
          <p:cNvPr id="4" name="Содержимое 3" descr="http://www.nkj.ru/upload/iblock/230/23038fe4c9137c8953307627625d0cc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72816"/>
            <a:ext cx="54006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</TotalTime>
  <Words>403</Words>
  <Application>Microsoft Office PowerPoint</Application>
  <PresentationFormat>Экран (4:3)</PresentationFormat>
  <Paragraphs>68</Paragraphs>
  <Slides>43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Буряад хэлэнэй үдэрөөр амаршалнабди!!!</vt:lpstr>
      <vt:lpstr>1-дэхи тур                        Таагты???                 </vt:lpstr>
      <vt:lpstr>Хэн бэ???</vt:lpstr>
      <vt:lpstr>Тайлбарилагты!!!</vt:lpstr>
      <vt:lpstr>Тугай үнгэнүүдые тайлбарилагты???</vt:lpstr>
      <vt:lpstr>2-дохи тур                        Таагты???</vt:lpstr>
      <vt:lpstr>  Энэ юун бэ??? Урда хойто талань юун гэжэ нэрэтэйб?     </vt:lpstr>
      <vt:lpstr>Эрэ хүндэ заабол байдаг хутага тухай юу мэдэхэбта?</vt:lpstr>
      <vt:lpstr>Буряадуудай малгайн залаанууд юу тэмдэглэнэб?</vt:lpstr>
      <vt:lpstr>3-дахи тур                        Таагты???</vt:lpstr>
      <vt:lpstr> Урдын буряадай гэр юун гэжэ нэрэтэйб? Юундэ иимэ гэртэй байгааб?</vt:lpstr>
      <vt:lpstr>Эдэ юуд бэ?  Ямар удхатайб?</vt:lpstr>
      <vt:lpstr>Энэ хэн бэ???</vt:lpstr>
      <vt:lpstr>4-дэхи тур                        Таагты???</vt:lpstr>
      <vt:lpstr>Эбэрэй түхэл дүрсэтэй угалза  юу тэмдэглэдэг бэ?</vt:lpstr>
      <vt:lpstr>Слайд 16</vt:lpstr>
      <vt:lpstr>Yлзы угалзын удха хэлэгты.</vt:lpstr>
      <vt:lpstr>       Yлзы – энэ хадаа эгээл урдын угалза, хээ болоно, тэрэ зол жаргалай, ажана амгалан байдалай, ута наhанай hүлдэ мүн.</vt:lpstr>
      <vt:lpstr>Алхан хээ угалза юу тэмдэглэнэб? </vt:lpstr>
      <vt:lpstr>Слайд 20</vt:lpstr>
      <vt:lpstr>5- дахи тур                        Таагты???</vt:lpstr>
      <vt:lpstr>Улаан үнгын удха тайлбарилагты</vt:lpstr>
      <vt:lpstr>Слайд 23</vt:lpstr>
      <vt:lpstr>Ногоон үнгын удха тайлбарилагты</vt:lpstr>
      <vt:lpstr>Слайд 25</vt:lpstr>
      <vt:lpstr>Сагаан, шара ба хүхэ үнгэнүүд</vt:lpstr>
      <vt:lpstr>Слайд 27</vt:lpstr>
      <vt:lpstr>6-дахи тур                        Таагты???</vt:lpstr>
      <vt:lpstr>Слайд 29</vt:lpstr>
      <vt:lpstr>Саhан</vt:lpstr>
      <vt:lpstr>Слайд 31</vt:lpstr>
      <vt:lpstr>Моритой хүн.</vt:lpstr>
      <vt:lpstr>Слайд 33</vt:lpstr>
      <vt:lpstr>Yүлэн</vt:lpstr>
      <vt:lpstr>Слайд 35</vt:lpstr>
      <vt:lpstr>Yндэгэн</vt:lpstr>
      <vt:lpstr>Слайд 37</vt:lpstr>
      <vt:lpstr>Мүшэтэ тэнгэри</vt:lpstr>
      <vt:lpstr>Слайд 39</vt:lpstr>
      <vt:lpstr>Саг</vt:lpstr>
      <vt:lpstr>7-дохи тур                Хэн бэ хэлэгты!</vt:lpstr>
      <vt:lpstr>Слайд 42</vt:lpstr>
      <vt:lpstr>Чингис хаанай Агууехэ Засагhаа.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Буряад хэлэнэй үдэрөөр амаршалнабди!!!</dc:title>
  <dc:creator>User</dc:creator>
  <cp:lastModifiedBy>User</cp:lastModifiedBy>
  <cp:revision>64</cp:revision>
  <dcterms:created xsi:type="dcterms:W3CDTF">2013-10-16T07:29:19Z</dcterms:created>
  <dcterms:modified xsi:type="dcterms:W3CDTF">2013-10-17T14:51:07Z</dcterms:modified>
</cp:coreProperties>
</file>