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  <p:sldId id="269" r:id="rId15"/>
    <p:sldId id="274" r:id="rId16"/>
    <p:sldId id="275" r:id="rId17"/>
    <p:sldId id="272" r:id="rId18"/>
    <p:sldId id="270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0" r:id="rId43"/>
    <p:sldId id="301" r:id="rId44"/>
    <p:sldId id="30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DDCBA-16AD-424C-A792-C043C452E559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E66A9-CB41-4185-9029-F359FCB349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66A9-CB41-4185-9029-F359FCB349B5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6DD6-05B0-4705-AFD3-CECA7FFA22F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5839-626C-4C42-91B6-5497771644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C6DD6-05B0-4705-AFD3-CECA7FFA22FA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55839-626C-4C42-91B6-54977716443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376263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FF0066"/>
                </a:solidFill>
              </a:rPr>
              <a:t>Буряад</a:t>
            </a:r>
            <a:r>
              <a:rPr lang="ru-RU" sz="5400" b="1" dirty="0" smtClean="0">
                <a:solidFill>
                  <a:srgbClr val="FF0066"/>
                </a:solidFill>
              </a:rPr>
              <a:t> </a:t>
            </a:r>
            <a:r>
              <a:rPr lang="ru-RU" sz="5400" b="1" dirty="0" err="1" smtClean="0">
                <a:solidFill>
                  <a:srgbClr val="FF0066"/>
                </a:solidFill>
              </a:rPr>
              <a:t>хэлэнэй</a:t>
            </a:r>
            <a:r>
              <a:rPr lang="ru-RU" sz="5400" b="1" dirty="0" smtClean="0">
                <a:solidFill>
                  <a:srgbClr val="FF0066"/>
                </a:solidFill>
              </a:rPr>
              <a:t> </a:t>
            </a:r>
            <a:r>
              <a:rPr lang="ru-RU" sz="5400" b="1" dirty="0" err="1" smtClean="0">
                <a:solidFill>
                  <a:srgbClr val="FF0066"/>
                </a:solidFill>
                <a:latin typeface="Times New Roman"/>
                <a:cs typeface="Times New Roman"/>
              </a:rPr>
              <a:t>үдэрөөр</a:t>
            </a:r>
            <a:r>
              <a:rPr lang="ru-RU" sz="5400" b="1" dirty="0" smtClean="0">
                <a:solidFill>
                  <a:srgbClr val="FF0066"/>
                </a:solidFill>
                <a:latin typeface="Times New Roman"/>
                <a:cs typeface="Times New Roman"/>
              </a:rPr>
              <a:t/>
            </a:r>
            <a:br>
              <a:rPr lang="ru-RU" sz="5400" b="1" dirty="0" smtClean="0">
                <a:solidFill>
                  <a:srgbClr val="FF0066"/>
                </a:solidFill>
                <a:latin typeface="Times New Roman"/>
                <a:cs typeface="Times New Roman"/>
              </a:rPr>
            </a:br>
            <a:r>
              <a:rPr lang="ru-RU" sz="5400" b="1" dirty="0" err="1" smtClean="0">
                <a:solidFill>
                  <a:srgbClr val="FF0066"/>
                </a:solidFill>
                <a:latin typeface="Times New Roman"/>
                <a:cs typeface="Times New Roman"/>
              </a:rPr>
              <a:t>амаршалнабди</a:t>
            </a:r>
            <a:r>
              <a:rPr lang="ru-RU" sz="5400" b="1" dirty="0" smtClean="0">
                <a:solidFill>
                  <a:srgbClr val="FF0066"/>
                </a:solidFill>
                <a:latin typeface="Times New Roman"/>
                <a:cs typeface="Times New Roman"/>
              </a:rPr>
              <a:t>!!!</a:t>
            </a:r>
            <a:endParaRPr lang="ru-RU" sz="5400" b="1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з назва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128792" cy="39604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/>
              <a:t>Хэн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бэ</a:t>
            </a:r>
            <a:r>
              <a:rPr lang="ru-RU" sz="6000" b="1" dirty="0" smtClean="0"/>
              <a:t>???</a:t>
            </a:r>
            <a:endParaRPr lang="ru-RU" sz="6000" b="1" dirty="0"/>
          </a:p>
        </p:txBody>
      </p:sp>
      <p:pic>
        <p:nvPicPr>
          <p:cNvPr id="4" name="Содержимое 3" descr="http://selorodnoe.ru/pictures/2013.09.06_07-13-41126_fot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51845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/>
              <a:t>Хэн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бэ</a:t>
            </a:r>
            <a:r>
              <a:rPr lang="ru-RU" sz="5400" b="1" dirty="0" smtClean="0"/>
              <a:t>???</a:t>
            </a:r>
            <a:endParaRPr lang="ru-RU" sz="5400" dirty="0"/>
          </a:p>
        </p:txBody>
      </p:sp>
      <p:pic>
        <p:nvPicPr>
          <p:cNvPr id="4" name="Содержимое 3" descr="http://newbur.ru/system/assets/10008/main/spiker-hurala-matvey-gershevich-zavershil-parlamentskiy-god-dot-foto-marka-agnora.jpg?135502665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47525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6000" b="1" dirty="0" err="1" smtClean="0"/>
              <a:t>Тайлбарилагты</a:t>
            </a:r>
            <a:r>
              <a:rPr lang="ru-RU" sz="6000" b="1" dirty="0" smtClean="0"/>
              <a:t>!!!</a:t>
            </a:r>
            <a:endParaRPr lang="ru-RU" sz="6000" b="1" dirty="0"/>
          </a:p>
        </p:txBody>
      </p:sp>
      <p:pic>
        <p:nvPicPr>
          <p:cNvPr id="4" name="Содержимое 3" descr="http://sib.fm/content/2012/gerbBuryati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45365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714202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Тугай</a:t>
            </a:r>
            <a:r>
              <a:rPr lang="ru-RU" sz="5400" b="1" dirty="0" smtClean="0"/>
              <a:t> </a:t>
            </a:r>
            <a:r>
              <a:rPr lang="en-US" sz="5400" b="1" dirty="0" smtClean="0">
                <a:latin typeface="Times New Roman"/>
                <a:cs typeface="Times New Roman"/>
              </a:rPr>
              <a:t>ү</a:t>
            </a:r>
            <a:r>
              <a:rPr lang="ru-RU" sz="5400" b="1" dirty="0" err="1" smtClean="0">
                <a:latin typeface="Times New Roman"/>
                <a:cs typeface="Times New Roman"/>
              </a:rPr>
              <a:t>нгэнүүдые тайлбарилагты</a:t>
            </a:r>
            <a:r>
              <a:rPr lang="ru-RU" sz="5400" b="1" dirty="0" smtClean="0">
                <a:latin typeface="Times New Roman"/>
                <a:cs typeface="Times New Roman"/>
              </a:rPr>
              <a:t>???</a:t>
            </a:r>
            <a:endParaRPr lang="ru-RU" sz="5400" b="1" dirty="0"/>
          </a:p>
        </p:txBody>
      </p:sp>
      <p:pic>
        <p:nvPicPr>
          <p:cNvPr id="4" name="Содержимое 3" descr="http://egov-buryatia.ru/fileadmin/uprdoc/gossymbols/800px-Flag_of_Buryatia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92896"/>
            <a:ext cx="7620000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rgbClr val="FF0000"/>
                </a:solidFill>
              </a:rPr>
              <a:t>-дахи тур    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Таагты</a:t>
            </a:r>
            <a:r>
              <a:rPr lang="ru-RU" b="1" dirty="0" smtClean="0">
                <a:solidFill>
                  <a:srgbClr val="FF0000"/>
                </a:solidFill>
              </a:rPr>
              <a:t>???</a:t>
            </a:r>
            <a:endParaRPr lang="ru-RU" dirty="0"/>
          </a:p>
        </p:txBody>
      </p:sp>
      <p:pic>
        <p:nvPicPr>
          <p:cNvPr id="5" name="Рисунок 4" descr="http://www.baikal-daily.ru/upload/iblock/1e7/39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56166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Буряад</a:t>
            </a:r>
            <a:r>
              <a:rPr lang="ru-RU" b="1" dirty="0" smtClean="0"/>
              <a:t> </a:t>
            </a:r>
            <a:r>
              <a:rPr lang="ru-RU" b="1" dirty="0" err="1" smtClean="0"/>
              <a:t>басаганай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err="1" smtClean="0">
                <a:latin typeface="Times New Roman"/>
                <a:cs typeface="Times New Roman"/>
              </a:rPr>
              <a:t>үүдхэл юун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гэжэ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нэрэтэйб</a:t>
            </a:r>
            <a:r>
              <a:rPr lang="ru-RU" b="1" dirty="0" smtClean="0">
                <a:latin typeface="Times New Roman"/>
                <a:cs typeface="Times New Roman"/>
              </a:rPr>
              <a:t>?</a:t>
            </a:r>
            <a:endParaRPr lang="ru-RU" b="1" dirty="0"/>
          </a:p>
        </p:txBody>
      </p:sp>
      <p:pic>
        <p:nvPicPr>
          <p:cNvPr id="6" name="Содержимое 5" descr="http://t2.gstatic.com/images?q=tbn:ANd9GcS3gvYSR6KL2Q9DXLfjEISaKFHm4LoU7TmI6I3xSzjnTFdt9o494w&amp;t=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4824"/>
            <a:ext cx="37444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Буряад</a:t>
            </a:r>
            <a:r>
              <a:rPr lang="ru-RU" b="1" dirty="0" smtClean="0"/>
              <a:t> </a:t>
            </a:r>
            <a:r>
              <a:rPr lang="ru-RU" b="1" dirty="0" err="1" smtClean="0"/>
              <a:t>гуталай</a:t>
            </a:r>
            <a:r>
              <a:rPr lang="ru-RU" b="1" dirty="0" smtClean="0"/>
              <a:t> </a:t>
            </a:r>
            <a:r>
              <a:rPr lang="ru-RU" b="1" dirty="0" err="1" smtClean="0"/>
              <a:t>хушуун</a:t>
            </a:r>
            <a:r>
              <a:rPr lang="ru-RU" b="1" dirty="0" smtClean="0"/>
              <a:t> </a:t>
            </a:r>
            <a:r>
              <a:rPr lang="ru-RU" b="1" dirty="0" err="1" smtClean="0"/>
              <a:t>юундэ</a:t>
            </a:r>
            <a:r>
              <a:rPr lang="ru-RU" b="1" dirty="0" smtClean="0"/>
              <a:t> </a:t>
            </a:r>
            <a:r>
              <a:rPr lang="ru-RU" b="1" dirty="0" err="1" smtClean="0"/>
              <a:t>дээшээ</a:t>
            </a:r>
            <a:r>
              <a:rPr lang="ru-RU" b="1" dirty="0" smtClean="0"/>
              <a:t> </a:t>
            </a:r>
            <a:r>
              <a:rPr lang="ru-RU" b="1" dirty="0" err="1" smtClean="0"/>
              <a:t>шантай</a:t>
            </a:r>
            <a:r>
              <a:rPr lang="en-US" b="1" dirty="0" smtClean="0"/>
              <a:t>h</a:t>
            </a:r>
            <a:r>
              <a:rPr lang="ru-RU" b="1" dirty="0" smtClean="0"/>
              <a:t>ан </a:t>
            </a:r>
            <a:r>
              <a:rPr lang="ru-RU" b="1" dirty="0" err="1" smtClean="0"/>
              <a:t>бэ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4" name="Содержимое 3" descr="http://t0.gstatic.com/images?q=tbn:ANd9GcRRH7TS09bHC53HVRw8CJc2PdT7BFdm0BlQ195sXNm1MIg_oTY55g&amp;t=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9046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Эрэ</a:t>
            </a:r>
            <a:r>
              <a:rPr lang="ru-RU" b="1" dirty="0" smtClean="0"/>
              <a:t> </a:t>
            </a:r>
            <a:r>
              <a:rPr lang="ru-RU" b="1" dirty="0" err="1" smtClean="0"/>
              <a:t>х</a:t>
            </a:r>
            <a:r>
              <a:rPr lang="ru-RU" b="1" dirty="0" err="1" smtClean="0">
                <a:latin typeface="Times New Roman"/>
                <a:cs typeface="Times New Roman"/>
              </a:rPr>
              <a:t>үндэ заабол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байдаг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хутага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тухай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юу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мэдэхэбта</a:t>
            </a:r>
            <a:r>
              <a:rPr lang="ru-RU" b="1" dirty="0" smtClean="0">
                <a:latin typeface="Times New Roman"/>
                <a:cs typeface="Times New Roman"/>
              </a:rPr>
              <a:t>?</a:t>
            </a:r>
            <a:endParaRPr lang="ru-RU" b="1" dirty="0"/>
          </a:p>
        </p:txBody>
      </p:sp>
      <p:pic>
        <p:nvPicPr>
          <p:cNvPr id="4" name="Содержимое 3" descr="http://tradkulzab.narod.ru/Bur4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309634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zh.vargone.ru/wp-content/uploads/2013/04/budda1-1-12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25144"/>
            <a:ext cx="4067945" cy="126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zh.vargone.ru/wp-content/uploads/2013/04/DSC08338_resize-new-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772816"/>
            <a:ext cx="2762250" cy="227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Буряадуудай</a:t>
            </a:r>
            <a:r>
              <a:rPr lang="ru-RU" b="1" dirty="0" smtClean="0"/>
              <a:t> </a:t>
            </a:r>
            <a:r>
              <a:rPr lang="ru-RU" b="1" dirty="0" err="1" smtClean="0"/>
              <a:t>малгайн</a:t>
            </a:r>
            <a:r>
              <a:rPr lang="ru-RU" b="1" dirty="0" smtClean="0"/>
              <a:t> </a:t>
            </a:r>
            <a:r>
              <a:rPr lang="ru-RU" b="1" dirty="0" err="1" smtClean="0"/>
              <a:t>залаанууд</a:t>
            </a:r>
            <a:r>
              <a:rPr lang="ru-RU" b="1" dirty="0" smtClean="0"/>
              <a:t> </a:t>
            </a:r>
            <a:r>
              <a:rPr lang="ru-RU" b="1" dirty="0" err="1" smtClean="0"/>
              <a:t>юу</a:t>
            </a:r>
            <a:r>
              <a:rPr lang="ru-RU" b="1" dirty="0" smtClean="0"/>
              <a:t> </a:t>
            </a:r>
            <a:r>
              <a:rPr lang="ru-RU" b="1" dirty="0" err="1" smtClean="0"/>
              <a:t>тэмдэглэнэб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4" name="Содержимое 3" descr="http://www.nkj.ru/upload/iblock/230/23038fe4c9137c8953307627625d0cc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400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r>
              <a:rPr lang="ru-RU" b="1" dirty="0" smtClean="0">
                <a:solidFill>
                  <a:srgbClr val="FF0000"/>
                </a:solidFill>
              </a:rPr>
              <a:t>-дэхи тур    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Таагты</a:t>
            </a:r>
            <a:r>
              <a:rPr lang="ru-RU" b="1" dirty="0" smtClean="0">
                <a:solidFill>
                  <a:srgbClr val="FF0000"/>
                </a:solidFill>
              </a:rPr>
              <a:t>???</a:t>
            </a:r>
            <a:endParaRPr lang="ru-RU" dirty="0"/>
          </a:p>
        </p:txBody>
      </p:sp>
      <p:pic>
        <p:nvPicPr>
          <p:cNvPr id="4" name="Содержимое 3" descr="http://www.ethnomuseum.ru/imgp/3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5055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CC00"/>
                </a:solidFill>
              </a:rPr>
              <a:t>«</a:t>
            </a:r>
            <a:r>
              <a:rPr lang="ru-RU" sz="5400" b="1" dirty="0" err="1" smtClean="0">
                <a:solidFill>
                  <a:srgbClr val="FFCC00"/>
                </a:solidFill>
              </a:rPr>
              <a:t>Буряадууд</a:t>
            </a:r>
            <a:r>
              <a:rPr lang="ru-RU" sz="5400" b="1" dirty="0" smtClean="0">
                <a:solidFill>
                  <a:srgbClr val="FFCC00"/>
                </a:solidFill>
              </a:rPr>
              <a:t> </a:t>
            </a:r>
            <a:r>
              <a:rPr lang="ru-RU" sz="5400" b="1" dirty="0" err="1" smtClean="0">
                <a:solidFill>
                  <a:srgbClr val="FFCC00"/>
                </a:solidFill>
              </a:rPr>
              <a:t>тухай</a:t>
            </a:r>
            <a:r>
              <a:rPr lang="ru-RU" sz="5400" b="1" dirty="0" smtClean="0">
                <a:solidFill>
                  <a:srgbClr val="FFCC00"/>
                </a:solidFill>
              </a:rPr>
              <a:t> </a:t>
            </a:r>
            <a:r>
              <a:rPr lang="ru-RU" sz="5400" b="1" dirty="0" err="1" smtClean="0">
                <a:solidFill>
                  <a:srgbClr val="FFCC00"/>
                </a:solidFill>
              </a:rPr>
              <a:t>алтан</a:t>
            </a:r>
            <a:r>
              <a:rPr lang="ru-RU" sz="5400" b="1" dirty="0" smtClean="0">
                <a:solidFill>
                  <a:srgbClr val="FFCC00"/>
                </a:solidFill>
              </a:rPr>
              <a:t>  ном</a:t>
            </a:r>
            <a:r>
              <a:rPr lang="en-US" sz="5400" b="1" dirty="0" smtClean="0">
                <a:solidFill>
                  <a:srgbClr val="FFCC00"/>
                </a:solidFill>
              </a:rPr>
              <a:t>h</a:t>
            </a:r>
            <a:r>
              <a:rPr lang="ru-RU" sz="5400" b="1" dirty="0" err="1" smtClean="0">
                <a:solidFill>
                  <a:srgbClr val="FFCC00"/>
                </a:solidFill>
              </a:rPr>
              <a:t>оо</a:t>
            </a:r>
            <a:r>
              <a:rPr lang="ru-RU" sz="5400" b="1" dirty="0" smtClean="0">
                <a:solidFill>
                  <a:srgbClr val="FFCC00"/>
                </a:solidFill>
              </a:rPr>
              <a:t>…»</a:t>
            </a:r>
            <a:endParaRPr lang="ru-RU" sz="5400" b="1" dirty="0">
              <a:solidFill>
                <a:srgbClr val="FFCC00"/>
              </a:solidFill>
            </a:endParaRPr>
          </a:p>
        </p:txBody>
      </p:sp>
      <p:pic>
        <p:nvPicPr>
          <p:cNvPr id="6" name="Содержимое 5" descr="http://cs306210.vk.me/v306210206/34a0/isn3a2X1bG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1247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3.gstatic.com/images?q=tbn:ANd9GcRNkUKdsU6YILxIrG-o34BDfncqBaDFCN-cmrdKCrbP0T_juYcv&amp;t=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96752"/>
            <a:ext cx="23042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32041" y="4293097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Виктория </a:t>
            </a:r>
          </a:p>
          <a:p>
            <a:pPr algn="ctr"/>
            <a:r>
              <a:rPr lang="ru-RU" sz="3600" b="1" dirty="0" err="1" smtClean="0">
                <a:solidFill>
                  <a:srgbClr val="FFFF00"/>
                </a:solidFill>
              </a:rPr>
              <a:t>Алагуева</a:t>
            </a:r>
            <a:r>
              <a:rPr lang="ru-RU" sz="3600" b="1" dirty="0" smtClean="0">
                <a:solidFill>
                  <a:srgbClr val="FFFF00"/>
                </a:solidFill>
              </a:rPr>
              <a:t> , автор, уран </a:t>
            </a:r>
            <a:r>
              <a:rPr lang="ru-RU" sz="3600" b="1" dirty="0" err="1" smtClean="0">
                <a:solidFill>
                  <a:srgbClr val="FFFF00"/>
                </a:solidFill>
              </a:rPr>
              <a:t>зурааша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Урдын</a:t>
            </a:r>
            <a:r>
              <a:rPr lang="ru-RU" b="1" dirty="0" smtClean="0"/>
              <a:t> </a:t>
            </a:r>
            <a:r>
              <a:rPr lang="ru-RU" b="1" dirty="0" err="1" smtClean="0"/>
              <a:t>буряадай</a:t>
            </a:r>
            <a:r>
              <a:rPr lang="ru-RU" b="1" dirty="0" smtClean="0"/>
              <a:t> </a:t>
            </a:r>
            <a:r>
              <a:rPr lang="ru-RU" b="1" dirty="0" err="1" smtClean="0"/>
              <a:t>гэр</a:t>
            </a:r>
            <a:r>
              <a:rPr lang="ru-RU" b="1" dirty="0" smtClean="0"/>
              <a:t> </a:t>
            </a:r>
            <a:r>
              <a:rPr lang="ru-RU" b="1" dirty="0" err="1" smtClean="0"/>
              <a:t>юун</a:t>
            </a:r>
            <a:r>
              <a:rPr lang="ru-RU" b="1" dirty="0" smtClean="0"/>
              <a:t> </a:t>
            </a:r>
            <a:r>
              <a:rPr lang="ru-RU" b="1" dirty="0" err="1" smtClean="0"/>
              <a:t>гэжэ</a:t>
            </a:r>
            <a:r>
              <a:rPr lang="ru-RU" b="1" dirty="0" smtClean="0"/>
              <a:t> </a:t>
            </a:r>
            <a:r>
              <a:rPr lang="ru-RU" b="1" dirty="0" err="1" smtClean="0"/>
              <a:t>нэрэтэйб</a:t>
            </a:r>
            <a:r>
              <a:rPr lang="ru-RU" b="1" dirty="0" smtClean="0"/>
              <a:t>? </a:t>
            </a:r>
            <a:r>
              <a:rPr lang="ru-RU" b="1" dirty="0" err="1" smtClean="0"/>
              <a:t>Юундэ</a:t>
            </a:r>
            <a:r>
              <a:rPr lang="ru-RU" b="1" dirty="0" smtClean="0"/>
              <a:t> </a:t>
            </a:r>
            <a:r>
              <a:rPr lang="ru-RU" b="1" dirty="0" err="1" smtClean="0"/>
              <a:t>иимэ</a:t>
            </a:r>
            <a:r>
              <a:rPr lang="ru-RU" b="1" dirty="0" smtClean="0"/>
              <a:t> </a:t>
            </a:r>
            <a:r>
              <a:rPr lang="ru-RU" b="1" dirty="0" err="1" smtClean="0"/>
              <a:t>гэртэ</a:t>
            </a:r>
            <a:r>
              <a:rPr lang="ru-RU" b="1" dirty="0" err="1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байгааб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4" name="Содержимое 3" descr="http://diaspora.sakhaopenworld.org/images/5h/buryati2_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50800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/>
              <a:t>Юу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харуул</a:t>
            </a:r>
            <a:r>
              <a:rPr lang="en-US" sz="5400" b="1" dirty="0" smtClean="0"/>
              <a:t>h</a:t>
            </a:r>
            <a:r>
              <a:rPr lang="ru-RU" sz="5400" b="1" dirty="0" smtClean="0"/>
              <a:t>ан </a:t>
            </a:r>
            <a:r>
              <a:rPr lang="ru-RU" sz="5400" b="1" dirty="0" err="1" smtClean="0"/>
              <a:t>зураг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бэ</a:t>
            </a:r>
            <a:r>
              <a:rPr lang="ru-RU" sz="5400" b="1" dirty="0" smtClean="0"/>
              <a:t>?</a:t>
            </a:r>
            <a:endParaRPr lang="ru-RU" sz="5400" b="1" dirty="0"/>
          </a:p>
        </p:txBody>
      </p:sp>
      <p:pic>
        <p:nvPicPr>
          <p:cNvPr id="4" name="Содержимое 3" descr="http://www.ruthenia.ru/folklore/visual/Antropology/GRAPH/Antropol/Pictures/Jpg/Ill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51125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Буряад</a:t>
            </a:r>
            <a:r>
              <a:rPr lang="ru-RU" dirty="0" smtClean="0"/>
              <a:t> </a:t>
            </a:r>
            <a:r>
              <a:rPr lang="ru-RU" dirty="0" err="1" smtClean="0"/>
              <a:t>юу</a:t>
            </a:r>
            <a:r>
              <a:rPr lang="ru-RU" dirty="0" smtClean="0"/>
              <a:t> </a:t>
            </a:r>
            <a:r>
              <a:rPr lang="ru-RU" dirty="0" err="1" smtClean="0"/>
              <a:t>хэнэб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8" name="Содержимое 7" descr="http://baikalpress.ru/images/editions/pt/2006/n13/35-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40324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/>
              <a:t>Энэ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хэн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бэ</a:t>
            </a:r>
            <a:r>
              <a:rPr lang="ru-RU" sz="5400" b="1" dirty="0" smtClean="0"/>
              <a:t>???</a:t>
            </a:r>
            <a:endParaRPr lang="ru-RU" sz="5400" b="1" dirty="0"/>
          </a:p>
        </p:txBody>
      </p:sp>
      <p:pic>
        <p:nvPicPr>
          <p:cNvPr id="4" name="Содержимое 3" descr="http://www.maxknow.ru/images/upload/articles47/15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32935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xknow.ru/images/upload/articles47/1507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060848"/>
            <a:ext cx="29622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5</a:t>
            </a:r>
            <a:r>
              <a:rPr lang="ru-RU" b="1" dirty="0" smtClean="0">
                <a:solidFill>
                  <a:srgbClr val="FF0000"/>
                </a:solidFill>
              </a:rPr>
              <a:t>-дахи тур    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Таагты</a:t>
            </a:r>
            <a:r>
              <a:rPr lang="ru-RU" b="1" dirty="0" smtClean="0">
                <a:solidFill>
                  <a:srgbClr val="FF0000"/>
                </a:solidFill>
              </a:rPr>
              <a:t>???</a:t>
            </a:r>
            <a:endParaRPr lang="ru-RU" dirty="0"/>
          </a:p>
        </p:txBody>
      </p:sp>
      <p:pic>
        <p:nvPicPr>
          <p:cNvPr id="4" name="Содержимое 3" descr="http://www.ka2.ru/under/graphic/atlantida_next/ram/horn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69847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Эбэрэй</a:t>
            </a:r>
            <a:r>
              <a:rPr lang="ru-RU" b="1" dirty="0" smtClean="0"/>
              <a:t> </a:t>
            </a:r>
            <a:r>
              <a:rPr lang="ru-RU" b="1" dirty="0" err="1" smtClean="0"/>
              <a:t>т</a:t>
            </a:r>
            <a:r>
              <a:rPr lang="ru-RU" b="1" dirty="0" err="1" smtClean="0">
                <a:latin typeface="Times New Roman"/>
                <a:cs typeface="Times New Roman"/>
              </a:rPr>
              <a:t>үхэл дүрсэтэй угалза</a:t>
            </a:r>
            <a:r>
              <a:rPr lang="ru-RU" b="1" dirty="0" smtClean="0">
                <a:latin typeface="Times New Roman"/>
                <a:cs typeface="Times New Roman"/>
              </a:rPr>
              <a:t>  </a:t>
            </a:r>
            <a:r>
              <a:rPr lang="ru-RU" b="1" dirty="0" err="1" smtClean="0">
                <a:latin typeface="Times New Roman"/>
                <a:cs typeface="Times New Roman"/>
              </a:rPr>
              <a:t>юу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тэмдэглэдэг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бэ</a:t>
            </a:r>
            <a:r>
              <a:rPr lang="ru-RU" b="1" dirty="0" smtClean="0">
                <a:latin typeface="Times New Roman"/>
                <a:cs typeface="Times New Roman"/>
              </a:rPr>
              <a:t>?</a:t>
            </a:r>
            <a:endParaRPr lang="ru-RU" b="1" dirty="0"/>
          </a:p>
        </p:txBody>
      </p:sp>
      <p:pic>
        <p:nvPicPr>
          <p:cNvPr id="4" name="Содержимое 3" descr="http://www.ka2.ru/under/graphic/atlantida_next/ram/horns_mirro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48656"/>
            <a:ext cx="5040560" cy="414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</a:t>
            </a:r>
            <a:r>
              <a:rPr lang="ru-RU" sz="4400" b="1" dirty="0" err="1" smtClean="0">
                <a:latin typeface="+mj-lt"/>
              </a:rPr>
              <a:t>Эбэрэй</a:t>
            </a:r>
            <a:r>
              <a:rPr lang="ru-RU" sz="4400" b="1" dirty="0" smtClean="0">
                <a:latin typeface="+mj-lt"/>
              </a:rPr>
              <a:t> </a:t>
            </a:r>
            <a:r>
              <a:rPr lang="ru-RU" sz="4400" b="1" dirty="0" err="1" smtClean="0">
                <a:latin typeface="+mj-lt"/>
              </a:rPr>
              <a:t>т</a:t>
            </a:r>
            <a:r>
              <a:rPr lang="ru-RU" sz="4400" b="1" dirty="0" err="1" smtClean="0">
                <a:latin typeface="+mj-lt"/>
                <a:cs typeface="Times New Roman"/>
              </a:rPr>
              <a:t>үхэл дүрсэтэй угалза</a:t>
            </a:r>
            <a:r>
              <a:rPr lang="ru-RU" sz="4400" b="1" dirty="0">
                <a:latin typeface="+mj-lt"/>
                <a:cs typeface="Times New Roman"/>
              </a:rPr>
              <a:t> </a:t>
            </a:r>
            <a:r>
              <a:rPr lang="ru-RU" sz="4400" b="1" dirty="0" err="1" smtClean="0">
                <a:latin typeface="+mj-lt"/>
                <a:cs typeface="Times New Roman"/>
              </a:rPr>
              <a:t>уряа</a:t>
            </a:r>
            <a:r>
              <a:rPr lang="ru-RU" sz="4400" b="1" dirty="0" smtClean="0">
                <a:latin typeface="+mj-lt"/>
                <a:cs typeface="Times New Roman"/>
              </a:rPr>
              <a:t> </a:t>
            </a:r>
            <a:r>
              <a:rPr lang="en-US" sz="4400" b="1" dirty="0" smtClean="0">
                <a:latin typeface="+mj-lt"/>
                <a:cs typeface="Times New Roman"/>
              </a:rPr>
              <a:t>h</a:t>
            </a:r>
            <a:r>
              <a:rPr lang="ru-RU" sz="4400" b="1" dirty="0" err="1" smtClean="0">
                <a:latin typeface="+mj-lt"/>
                <a:cs typeface="Times New Roman"/>
              </a:rPr>
              <a:t>үлдэнүүдэй шэнжэтэй</a:t>
            </a:r>
            <a:r>
              <a:rPr lang="ru-RU" sz="4400" b="1" dirty="0" smtClean="0">
                <a:latin typeface="+mj-lt"/>
                <a:cs typeface="Times New Roman"/>
              </a:rPr>
              <a:t> </a:t>
            </a:r>
            <a:r>
              <a:rPr lang="ru-RU" sz="4400" b="1" dirty="0" err="1" smtClean="0">
                <a:latin typeface="+mj-lt"/>
                <a:cs typeface="Times New Roman"/>
              </a:rPr>
              <a:t>юм</a:t>
            </a:r>
            <a:r>
              <a:rPr lang="ru-RU" sz="4400" b="1" dirty="0" smtClean="0">
                <a:latin typeface="+mj-lt"/>
                <a:cs typeface="Times New Roman"/>
              </a:rPr>
              <a:t>. </a:t>
            </a:r>
            <a:r>
              <a:rPr lang="ru-RU" sz="4400" b="1" dirty="0" err="1" smtClean="0">
                <a:latin typeface="+mj-lt"/>
                <a:cs typeface="Times New Roman"/>
              </a:rPr>
              <a:t>Энэ</a:t>
            </a:r>
            <a:r>
              <a:rPr lang="ru-RU" sz="4400" b="1" dirty="0" smtClean="0">
                <a:latin typeface="+mj-lt"/>
                <a:cs typeface="Times New Roman"/>
              </a:rPr>
              <a:t> </a:t>
            </a:r>
            <a:r>
              <a:rPr lang="ru-RU" sz="4400" b="1" dirty="0" err="1" smtClean="0">
                <a:latin typeface="+mj-lt"/>
                <a:cs typeface="Times New Roman"/>
              </a:rPr>
              <a:t>хадаа</a:t>
            </a:r>
            <a:r>
              <a:rPr lang="ru-RU" sz="4400" b="1" dirty="0" smtClean="0">
                <a:latin typeface="+mj-lt"/>
                <a:cs typeface="Times New Roman"/>
              </a:rPr>
              <a:t> </a:t>
            </a:r>
            <a:r>
              <a:rPr lang="ru-RU" sz="4400" b="1" dirty="0" err="1" smtClean="0">
                <a:latin typeface="+mj-lt"/>
                <a:cs typeface="Times New Roman"/>
              </a:rPr>
              <a:t>урагшатай</a:t>
            </a:r>
            <a:r>
              <a:rPr lang="ru-RU" sz="4400" b="1" dirty="0" smtClean="0">
                <a:latin typeface="+mj-lt"/>
                <a:cs typeface="Times New Roman"/>
              </a:rPr>
              <a:t> </a:t>
            </a:r>
            <a:r>
              <a:rPr lang="en-US" sz="4400" b="1" dirty="0" smtClean="0">
                <a:latin typeface="+mj-lt"/>
                <a:cs typeface="Times New Roman"/>
              </a:rPr>
              <a:t>h</a:t>
            </a:r>
            <a:r>
              <a:rPr lang="ru-RU" sz="4400" b="1" dirty="0" err="1" smtClean="0">
                <a:latin typeface="+mj-lt"/>
                <a:cs typeface="Times New Roman"/>
              </a:rPr>
              <a:t>айн</a:t>
            </a:r>
            <a:r>
              <a:rPr lang="ru-RU" sz="4400" b="1" dirty="0" smtClean="0">
                <a:latin typeface="+mj-lt"/>
                <a:cs typeface="Times New Roman"/>
              </a:rPr>
              <a:t> </a:t>
            </a:r>
            <a:r>
              <a:rPr lang="ru-RU" sz="4400" b="1" dirty="0" err="1" smtClean="0">
                <a:latin typeface="+mj-lt"/>
                <a:cs typeface="Times New Roman"/>
              </a:rPr>
              <a:t>агнууриин</a:t>
            </a:r>
            <a:r>
              <a:rPr lang="ru-RU" sz="4400" b="1" dirty="0" smtClean="0">
                <a:latin typeface="+mj-lt"/>
                <a:cs typeface="Times New Roman"/>
              </a:rPr>
              <a:t>, баян </a:t>
            </a:r>
            <a:r>
              <a:rPr lang="ru-RU" sz="4400" b="1" dirty="0" err="1" smtClean="0">
                <a:latin typeface="+mj-lt"/>
                <a:cs typeface="Times New Roman"/>
              </a:rPr>
              <a:t>дэлгэр</a:t>
            </a:r>
            <a:r>
              <a:rPr lang="ru-RU" sz="4400" b="1" dirty="0" smtClean="0">
                <a:latin typeface="+mj-lt"/>
                <a:cs typeface="Times New Roman"/>
              </a:rPr>
              <a:t> </a:t>
            </a:r>
            <a:r>
              <a:rPr lang="ru-RU" sz="4400" b="1" dirty="0" err="1" smtClean="0">
                <a:latin typeface="+mj-lt"/>
                <a:cs typeface="Times New Roman"/>
              </a:rPr>
              <a:t>байдалай</a:t>
            </a:r>
            <a:r>
              <a:rPr lang="ru-RU" sz="4400" b="1" dirty="0" smtClean="0">
                <a:latin typeface="+mj-lt"/>
                <a:cs typeface="Times New Roman"/>
              </a:rPr>
              <a:t>, </a:t>
            </a:r>
            <a:r>
              <a:rPr lang="ru-RU" sz="4400" b="1" dirty="0" err="1" smtClean="0">
                <a:latin typeface="+mj-lt"/>
                <a:cs typeface="Times New Roman"/>
              </a:rPr>
              <a:t>элбэг</a:t>
            </a:r>
            <a:r>
              <a:rPr lang="ru-RU" sz="4400" b="1" dirty="0" smtClean="0">
                <a:latin typeface="+mj-lt"/>
                <a:cs typeface="Times New Roman"/>
              </a:rPr>
              <a:t> </a:t>
            </a:r>
            <a:r>
              <a:rPr lang="ru-RU" sz="4400" b="1" dirty="0" err="1" smtClean="0">
                <a:latin typeface="+mj-lt"/>
                <a:cs typeface="Times New Roman"/>
              </a:rPr>
              <a:t>дэлбэгэй</a:t>
            </a:r>
            <a:r>
              <a:rPr lang="ru-RU" sz="4400" b="1" dirty="0" smtClean="0">
                <a:latin typeface="+mj-lt"/>
                <a:cs typeface="Times New Roman"/>
              </a:rPr>
              <a:t>, </a:t>
            </a:r>
            <a:r>
              <a:rPr lang="en-US" sz="4400" b="1" dirty="0" smtClean="0">
                <a:latin typeface="+mj-lt"/>
                <a:cs typeface="Times New Roman"/>
              </a:rPr>
              <a:t>h</a:t>
            </a:r>
            <a:r>
              <a:rPr lang="ru-RU" sz="4400" b="1" dirty="0" err="1" smtClean="0">
                <a:latin typeface="+mj-lt"/>
                <a:cs typeface="Times New Roman"/>
              </a:rPr>
              <a:t>албаран</a:t>
            </a:r>
            <a:r>
              <a:rPr lang="ru-RU" sz="4400" b="1" dirty="0" smtClean="0">
                <a:latin typeface="+mj-lt"/>
                <a:cs typeface="Times New Roman"/>
              </a:rPr>
              <a:t> </a:t>
            </a:r>
            <a:r>
              <a:rPr lang="ru-RU" sz="4400" b="1" dirty="0" err="1" smtClean="0">
                <a:latin typeface="+mj-lt"/>
                <a:cs typeface="Times New Roman"/>
              </a:rPr>
              <a:t>бадаралгын</a:t>
            </a:r>
            <a:r>
              <a:rPr lang="ru-RU" sz="4400" b="1" dirty="0" smtClean="0">
                <a:latin typeface="+mj-lt"/>
                <a:cs typeface="Times New Roman"/>
              </a:rPr>
              <a:t> </a:t>
            </a:r>
            <a:r>
              <a:rPr lang="ru-RU" sz="4400" b="1" dirty="0" err="1" smtClean="0">
                <a:latin typeface="+mj-lt"/>
                <a:cs typeface="Times New Roman"/>
              </a:rPr>
              <a:t>хүсэлэн гээшэ</a:t>
            </a:r>
            <a:r>
              <a:rPr lang="ru-RU" sz="4400" b="1" dirty="0" smtClean="0">
                <a:latin typeface="+mj-lt"/>
                <a:cs typeface="Times New Roman"/>
              </a:rPr>
              <a:t>. </a:t>
            </a:r>
            <a:r>
              <a:rPr lang="ru-RU" sz="4400" b="1" dirty="0" smtClean="0">
                <a:latin typeface="+mj-lt"/>
                <a:cs typeface="Times New Roman"/>
              </a:rPr>
              <a:t> </a:t>
            </a:r>
            <a:endParaRPr lang="ru-RU" sz="4400" dirty="0">
              <a:latin typeface="+mj-lt"/>
            </a:endParaRPr>
          </a:p>
        </p:txBody>
      </p:sp>
      <p:pic>
        <p:nvPicPr>
          <p:cNvPr id="4" name="Рисунок 3" descr="http://www.ka2.ru/under/graphic/atlantida_next/ram/horn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572000" y="5445224"/>
            <a:ext cx="30243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ka2.ru/under/graphic/atlantida_next/ram/horn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1547664" y="5445224"/>
            <a:ext cx="30243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ru-RU" b="1" dirty="0" err="1" smtClean="0">
                <a:solidFill>
                  <a:srgbClr val="FF0000"/>
                </a:solidFill>
              </a:rPr>
              <a:t>лзы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угалзын</a:t>
            </a:r>
            <a:r>
              <a:rPr lang="ru-RU" b="1" dirty="0" smtClean="0"/>
              <a:t> </a:t>
            </a:r>
            <a:r>
              <a:rPr lang="ru-RU" b="1" dirty="0" err="1" smtClean="0"/>
              <a:t>удха</a:t>
            </a:r>
            <a:r>
              <a:rPr lang="ru-RU" b="1" dirty="0" smtClean="0"/>
              <a:t> </a:t>
            </a:r>
            <a:r>
              <a:rPr lang="ru-RU" b="1" dirty="0" err="1" smtClean="0"/>
              <a:t>хэлэгты</a:t>
            </a:r>
            <a:r>
              <a:rPr lang="ru-RU" b="1" dirty="0" smtClean="0"/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s45.radikal.ru/i110/1105/fb/2a0b4d84c3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060848"/>
            <a:ext cx="33123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6000" b="1" dirty="0" smtClean="0">
                <a:solidFill>
                  <a:srgbClr val="FF0000"/>
                </a:solidFill>
              </a:rPr>
              <a:t>Y</a:t>
            </a:r>
            <a:r>
              <a:rPr lang="ru-RU" sz="6000" b="1" dirty="0" err="1" smtClean="0">
                <a:solidFill>
                  <a:srgbClr val="FF0000"/>
                </a:solidFill>
              </a:rPr>
              <a:t>лзы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smtClean="0"/>
              <a:t>– </a:t>
            </a:r>
            <a:r>
              <a:rPr lang="ru-RU" sz="6000" b="1" dirty="0" err="1" smtClean="0"/>
              <a:t>энэ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хадаа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эгээл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урдын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угалза</a:t>
            </a:r>
            <a:r>
              <a:rPr lang="ru-RU" sz="6000" b="1" dirty="0" smtClean="0"/>
              <a:t>, </a:t>
            </a:r>
            <a:r>
              <a:rPr lang="ru-RU" sz="6000" b="1" dirty="0" err="1" smtClean="0"/>
              <a:t>хээ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болоно</a:t>
            </a:r>
            <a:r>
              <a:rPr lang="ru-RU" sz="6000" b="1" dirty="0" smtClean="0"/>
              <a:t>, </a:t>
            </a:r>
            <a:r>
              <a:rPr lang="ru-RU" sz="6000" b="1" dirty="0" err="1" smtClean="0"/>
              <a:t>тэрэ</a:t>
            </a:r>
            <a:r>
              <a:rPr lang="ru-RU" sz="6000" b="1" dirty="0" smtClean="0"/>
              <a:t> зол </a:t>
            </a:r>
            <a:r>
              <a:rPr lang="ru-RU" sz="6000" b="1" dirty="0" err="1" smtClean="0"/>
              <a:t>жаргалай</a:t>
            </a:r>
            <a:r>
              <a:rPr lang="ru-RU" sz="6000" b="1" dirty="0" smtClean="0"/>
              <a:t>, ажана </a:t>
            </a:r>
            <a:r>
              <a:rPr lang="ru-RU" sz="6000" b="1" dirty="0" err="1" smtClean="0"/>
              <a:t>амгалан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байдалай</a:t>
            </a:r>
            <a:r>
              <a:rPr lang="ru-RU" sz="6000" b="1" dirty="0" smtClean="0"/>
              <a:t>, </a:t>
            </a:r>
            <a:r>
              <a:rPr lang="ru-RU" sz="6000" b="1" dirty="0" err="1" smtClean="0"/>
              <a:t>ута</a:t>
            </a:r>
            <a:r>
              <a:rPr lang="ru-RU" sz="6000" b="1" dirty="0" smtClean="0"/>
              <a:t> на</a:t>
            </a:r>
            <a:r>
              <a:rPr lang="en-US" sz="6000" b="1" dirty="0" smtClean="0"/>
              <a:t>h</a:t>
            </a:r>
            <a:r>
              <a:rPr lang="ru-RU" sz="6000" b="1" dirty="0" err="1" smtClean="0"/>
              <a:t>анай</a:t>
            </a:r>
            <a:r>
              <a:rPr lang="ru-RU" sz="6000" b="1" dirty="0" smtClean="0"/>
              <a:t> </a:t>
            </a:r>
            <a:r>
              <a:rPr lang="en-US" sz="6000" b="1" dirty="0" smtClean="0"/>
              <a:t>h</a:t>
            </a:r>
            <a:r>
              <a:rPr lang="ru-RU" sz="6000" b="1" dirty="0" err="1" smtClean="0">
                <a:cs typeface="Times New Roman"/>
              </a:rPr>
              <a:t>үлдэ мүн.</a:t>
            </a:r>
            <a:endParaRPr lang="ru-RU" sz="6000" b="1" dirty="0"/>
          </a:p>
        </p:txBody>
      </p:sp>
      <p:pic>
        <p:nvPicPr>
          <p:cNvPr id="4" name="Рисунок 3" descr="http://demiart.ru/forum/uploads7/post-513823-12983456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229200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emiart.ru/forum/uploads7/post-513823-12983456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229200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Алхан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хээ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угалза</a:t>
            </a:r>
            <a:r>
              <a:rPr lang="ru-RU" b="1" dirty="0" smtClean="0"/>
              <a:t> </a:t>
            </a:r>
            <a:r>
              <a:rPr lang="ru-RU" b="1" dirty="0" err="1" smtClean="0"/>
              <a:t>юу</a:t>
            </a:r>
            <a:r>
              <a:rPr lang="ru-RU" b="1" dirty="0" smtClean="0"/>
              <a:t> </a:t>
            </a:r>
            <a:r>
              <a:rPr lang="ru-RU" b="1" dirty="0" err="1" smtClean="0"/>
              <a:t>тэмдэглэнэб</a:t>
            </a:r>
            <a:r>
              <a:rPr lang="ru-RU" b="1" dirty="0" smtClean="0"/>
              <a:t>? </a:t>
            </a:r>
            <a:endParaRPr lang="ru-RU" b="1" dirty="0"/>
          </a:p>
        </p:txBody>
      </p:sp>
      <p:pic>
        <p:nvPicPr>
          <p:cNvPr id="4" name="Содержимое 3" descr="http://www.proshkolu.ru/content/media/pic/std/2000000/1322000/1321183-c1c4d874df55c33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54726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1-дэхи тур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Таагты</a:t>
            </a:r>
            <a:r>
              <a:rPr lang="ru-RU" b="1" dirty="0" smtClean="0">
                <a:solidFill>
                  <a:srgbClr val="FF0000"/>
                </a:solidFill>
              </a:rPr>
              <a:t>???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jmktour.net/system/files/russia/baikal/960/gal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393572" cy="384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5157192"/>
            <a:ext cx="6264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/>
              <a:t>Ю</a:t>
            </a:r>
            <a:r>
              <a:rPr lang="ru-RU" sz="4400" b="1" dirty="0" err="1" smtClean="0"/>
              <a:t>ун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тухай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гээшэб</a:t>
            </a:r>
            <a:r>
              <a:rPr lang="ru-RU" sz="4400" b="1" dirty="0" smtClean="0"/>
              <a:t>???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</a:t>
            </a:r>
            <a:r>
              <a:rPr lang="ru-RU" sz="4800" b="1" dirty="0" err="1" smtClean="0">
                <a:solidFill>
                  <a:srgbClr val="FF0000"/>
                </a:solidFill>
              </a:rPr>
              <a:t>Алхан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</a:rPr>
              <a:t>хээ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4800" b="1" dirty="0" err="1" smtClean="0"/>
              <a:t>угалза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хадаа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ажалдаа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амжалта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туйлалгын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ажалша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бэрхэ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байлгын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хизаарг</a:t>
            </a:r>
            <a:r>
              <a:rPr lang="ru-RU" sz="4800" b="1" dirty="0" err="1" smtClean="0">
                <a:latin typeface="Times New Roman"/>
                <a:cs typeface="Times New Roman"/>
              </a:rPr>
              <a:t>үй </a:t>
            </a:r>
            <a:r>
              <a:rPr lang="ru-RU" sz="4800" b="1" dirty="0" smtClean="0">
                <a:latin typeface="Times New Roman"/>
                <a:cs typeface="Times New Roman"/>
              </a:rPr>
              <a:t>аза </a:t>
            </a:r>
            <a:r>
              <a:rPr lang="ru-RU" sz="4800" b="1" dirty="0" err="1" smtClean="0">
                <a:latin typeface="Times New Roman"/>
                <a:cs typeface="Times New Roman"/>
              </a:rPr>
              <a:t>жаргалай</a:t>
            </a:r>
            <a:r>
              <a:rPr lang="ru-RU" sz="4800" b="1" dirty="0" smtClean="0">
                <a:latin typeface="Times New Roman"/>
                <a:cs typeface="Times New Roman"/>
              </a:rPr>
              <a:t> </a:t>
            </a:r>
            <a:r>
              <a:rPr lang="ru-RU" sz="4800" b="1" dirty="0" err="1" smtClean="0">
                <a:latin typeface="Times New Roman"/>
                <a:cs typeface="Times New Roman"/>
              </a:rPr>
              <a:t>хүсэлэн гээшэ</a:t>
            </a:r>
            <a:r>
              <a:rPr lang="ru-RU" sz="4800" b="1" dirty="0" smtClean="0">
                <a:latin typeface="Times New Roman"/>
                <a:cs typeface="Times New Roman"/>
              </a:rPr>
              <a:t>.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pic>
        <p:nvPicPr>
          <p:cNvPr id="4" name="Содержимое 3" descr="http://www.proshkolu.ru/content/media/pic/std/2000000/1322000/1321183-c1c4d874df55c33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042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www.proshkolu.ru/content/media/pic/std/2000000/1322000/1321183-c1c4d874df55c33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744" y="0"/>
            <a:ext cx="23042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Т</a:t>
            </a:r>
            <a:r>
              <a:rPr lang="ru-RU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үхэреэн дүхэриг </a:t>
            </a:r>
            <a:r>
              <a:rPr lang="ru-RU" b="1" dirty="0" err="1" smtClean="0">
                <a:latin typeface="Times New Roman"/>
                <a:cs typeface="Times New Roman"/>
              </a:rPr>
              <a:t>угалзын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удха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cs typeface="Times New Roman"/>
              </a:rPr>
              <a:t>хэлэгты</a:t>
            </a:r>
            <a:r>
              <a:rPr lang="ru-RU" b="1" dirty="0">
                <a:latin typeface="Times New Roman"/>
                <a:cs typeface="Times New Roman"/>
              </a:rPr>
              <a:t>?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endParaRPr lang="ru-RU" b="1" dirty="0"/>
          </a:p>
        </p:txBody>
      </p:sp>
      <p:pic>
        <p:nvPicPr>
          <p:cNvPr id="4" name="Содержимое 3" descr="http://1.bp.blogspot.com/-o3nEWX5h6eQ/UeI-mb6JQeI/AAAAAAAAF8g/O4QCMIYMMoU/s320/%D0%B1%D1%83%D1%80%D1%8F%D1%82%D1%81%D0%BA%D0%B8%D0%B9+%D1%83%D0%B7%D0%BE%D1%80+11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460851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       </a:t>
            </a:r>
            <a:r>
              <a:rPr lang="ru-RU" sz="4400" b="1" dirty="0" err="1" smtClean="0">
                <a:solidFill>
                  <a:srgbClr val="FF0000"/>
                </a:solidFill>
              </a:rPr>
              <a:t>Т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үхэреэн дүхэриг </a:t>
            </a:r>
            <a:r>
              <a:rPr lang="ru-RU" sz="4400" dirty="0" smtClean="0">
                <a:latin typeface="Times New Roman"/>
                <a:cs typeface="Times New Roman"/>
              </a:rPr>
              <a:t>–</a:t>
            </a:r>
            <a:r>
              <a:rPr lang="ru-RU" sz="4400" b="1" dirty="0" err="1" smtClean="0">
                <a:latin typeface="Times New Roman"/>
                <a:cs typeface="Times New Roman"/>
              </a:rPr>
              <a:t>хубинууд</a:t>
            </a:r>
            <a:r>
              <a:rPr lang="ru-RU" sz="4400" b="1" dirty="0" smtClean="0">
                <a:latin typeface="Times New Roman"/>
                <a:cs typeface="Times New Roman"/>
              </a:rPr>
              <a:t> </a:t>
            </a:r>
            <a:r>
              <a:rPr lang="ru-RU" sz="4400" b="1" dirty="0" err="1" smtClean="0">
                <a:latin typeface="Times New Roman"/>
                <a:cs typeface="Times New Roman"/>
              </a:rPr>
              <a:t>болгогдожо</a:t>
            </a:r>
            <a:r>
              <a:rPr lang="ru-RU" sz="4400" b="1" dirty="0" smtClean="0">
                <a:latin typeface="Times New Roman"/>
                <a:cs typeface="Times New Roman"/>
              </a:rPr>
              <a:t> </a:t>
            </a:r>
            <a:r>
              <a:rPr lang="ru-RU" sz="4400" b="1" dirty="0" err="1" smtClean="0">
                <a:latin typeface="Times New Roman"/>
                <a:cs typeface="Times New Roman"/>
              </a:rPr>
              <a:t>хубаагда</a:t>
            </a:r>
            <a:r>
              <a:rPr lang="en-US" sz="4400" b="1" dirty="0" smtClean="0">
                <a:latin typeface="Times New Roman"/>
                <a:cs typeface="Times New Roman"/>
              </a:rPr>
              <a:t>h</a:t>
            </a:r>
            <a:r>
              <a:rPr lang="ru-RU" sz="4400" b="1" dirty="0" smtClean="0">
                <a:latin typeface="Times New Roman"/>
                <a:cs typeface="Times New Roman"/>
              </a:rPr>
              <a:t>ан </a:t>
            </a:r>
            <a:r>
              <a:rPr lang="ru-RU" sz="4400" b="1" dirty="0" err="1" smtClean="0">
                <a:latin typeface="Times New Roman"/>
                <a:cs typeface="Times New Roman"/>
              </a:rPr>
              <a:t>түхэреэн зүйл хадаа</a:t>
            </a:r>
            <a:r>
              <a:rPr lang="ru-RU" sz="4400" b="1" dirty="0" smtClean="0">
                <a:latin typeface="Times New Roman"/>
                <a:cs typeface="Times New Roman"/>
              </a:rPr>
              <a:t> </a:t>
            </a:r>
            <a:r>
              <a:rPr lang="ru-RU" sz="4400" b="1" dirty="0" err="1" smtClean="0">
                <a:latin typeface="Times New Roman"/>
                <a:cs typeface="Times New Roman"/>
              </a:rPr>
              <a:t>мэлхэйн</a:t>
            </a:r>
            <a:r>
              <a:rPr lang="ru-RU" sz="4400" b="1" dirty="0" smtClean="0">
                <a:latin typeface="Times New Roman"/>
                <a:cs typeface="Times New Roman"/>
              </a:rPr>
              <a:t> </a:t>
            </a:r>
            <a:r>
              <a:rPr lang="ru-RU" sz="4400" b="1" dirty="0" err="1" smtClean="0">
                <a:latin typeface="Times New Roman"/>
                <a:cs typeface="Times New Roman"/>
              </a:rPr>
              <a:t>гадар</a:t>
            </a:r>
            <a:r>
              <a:rPr lang="ru-RU" sz="4400" b="1" dirty="0" smtClean="0">
                <a:latin typeface="Times New Roman"/>
                <a:cs typeface="Times New Roman"/>
              </a:rPr>
              <a:t> </a:t>
            </a:r>
            <a:r>
              <a:rPr lang="ru-RU" sz="4400" b="1" dirty="0" err="1" smtClean="0">
                <a:latin typeface="Times New Roman"/>
                <a:cs typeface="Times New Roman"/>
              </a:rPr>
              <a:t>хуяг</a:t>
            </a:r>
            <a:r>
              <a:rPr lang="ru-RU" sz="4400" b="1" dirty="0" smtClean="0">
                <a:latin typeface="Times New Roman"/>
                <a:cs typeface="Times New Roman"/>
              </a:rPr>
              <a:t> </a:t>
            </a:r>
            <a:r>
              <a:rPr lang="ru-RU" sz="4400" b="1" dirty="0" err="1" smtClean="0">
                <a:latin typeface="Times New Roman"/>
                <a:cs typeface="Times New Roman"/>
              </a:rPr>
              <a:t>болоно</a:t>
            </a:r>
            <a:r>
              <a:rPr lang="ru-RU" sz="4400" b="1" dirty="0" smtClean="0">
                <a:latin typeface="Times New Roman"/>
                <a:cs typeface="Times New Roman"/>
              </a:rPr>
              <a:t>. </a:t>
            </a:r>
            <a:r>
              <a:rPr lang="ru-RU" sz="4400" b="1" dirty="0" err="1" smtClean="0">
                <a:latin typeface="Times New Roman"/>
                <a:cs typeface="Times New Roman"/>
              </a:rPr>
              <a:t>Энэ</a:t>
            </a:r>
            <a:r>
              <a:rPr lang="ru-RU" sz="4400" b="1" dirty="0" smtClean="0">
                <a:latin typeface="Times New Roman"/>
                <a:cs typeface="Times New Roman"/>
              </a:rPr>
              <a:t> </a:t>
            </a:r>
            <a:r>
              <a:rPr lang="ru-RU" sz="4400" b="1" dirty="0" err="1" smtClean="0">
                <a:latin typeface="Times New Roman"/>
                <a:cs typeface="Times New Roman"/>
              </a:rPr>
              <a:t>хадаа</a:t>
            </a:r>
            <a:r>
              <a:rPr lang="ru-RU" sz="4400" b="1" dirty="0" smtClean="0">
                <a:latin typeface="Times New Roman"/>
                <a:cs typeface="Times New Roman"/>
              </a:rPr>
              <a:t> </a:t>
            </a:r>
            <a:r>
              <a:rPr lang="ru-RU" sz="4400" b="1" dirty="0" err="1" smtClean="0">
                <a:latin typeface="Times New Roman"/>
                <a:cs typeface="Times New Roman"/>
              </a:rPr>
              <a:t>сэсэн</a:t>
            </a:r>
            <a:r>
              <a:rPr lang="ru-RU" sz="4400" b="1" dirty="0" smtClean="0">
                <a:latin typeface="Times New Roman"/>
                <a:cs typeface="Times New Roman"/>
              </a:rPr>
              <a:t> </a:t>
            </a:r>
            <a:r>
              <a:rPr lang="ru-RU" sz="4400" b="1" dirty="0" err="1" smtClean="0">
                <a:latin typeface="Times New Roman"/>
                <a:cs typeface="Times New Roman"/>
              </a:rPr>
              <a:t>мэргэн</a:t>
            </a:r>
            <a:r>
              <a:rPr lang="ru-RU" sz="4400" b="1" dirty="0" smtClean="0">
                <a:latin typeface="Times New Roman"/>
                <a:cs typeface="Times New Roman"/>
              </a:rPr>
              <a:t> </a:t>
            </a:r>
            <a:r>
              <a:rPr lang="ru-RU" sz="4400" b="1" dirty="0" err="1" smtClean="0">
                <a:latin typeface="Times New Roman"/>
                <a:cs typeface="Times New Roman"/>
              </a:rPr>
              <a:t>бодолой</a:t>
            </a:r>
            <a:r>
              <a:rPr lang="ru-RU" sz="4400" b="1" dirty="0" smtClean="0">
                <a:latin typeface="Times New Roman"/>
                <a:cs typeface="Times New Roman"/>
              </a:rPr>
              <a:t>, </a:t>
            </a:r>
            <a:r>
              <a:rPr lang="ru-RU" sz="4400" b="1" dirty="0" err="1" smtClean="0">
                <a:latin typeface="Times New Roman"/>
                <a:cs typeface="Times New Roman"/>
              </a:rPr>
              <a:t>хэтэ</a:t>
            </a:r>
            <a:r>
              <a:rPr lang="ru-RU" sz="4400" b="1" dirty="0" smtClean="0">
                <a:latin typeface="Times New Roman"/>
                <a:cs typeface="Times New Roman"/>
              </a:rPr>
              <a:t> </a:t>
            </a:r>
            <a:r>
              <a:rPr lang="ru-RU" sz="4400" b="1" dirty="0" err="1" smtClean="0">
                <a:latin typeface="Times New Roman"/>
                <a:cs typeface="Times New Roman"/>
              </a:rPr>
              <a:t>мүнхэ байдалай</a:t>
            </a:r>
            <a:r>
              <a:rPr lang="ru-RU" sz="4400" b="1" dirty="0" smtClean="0">
                <a:latin typeface="Times New Roman"/>
                <a:cs typeface="Times New Roman"/>
              </a:rPr>
              <a:t> </a:t>
            </a:r>
            <a:r>
              <a:rPr lang="en-US" sz="4400" b="1" dirty="0" smtClean="0">
                <a:latin typeface="Times New Roman"/>
                <a:cs typeface="Times New Roman"/>
              </a:rPr>
              <a:t>h</a:t>
            </a:r>
            <a:r>
              <a:rPr lang="ru-RU" sz="4400" b="1" dirty="0" err="1" smtClean="0">
                <a:latin typeface="Times New Roman"/>
                <a:cs typeface="Times New Roman"/>
              </a:rPr>
              <a:t>үлдэ мүн</a:t>
            </a:r>
            <a:r>
              <a:rPr lang="ru-RU" sz="4400" dirty="0" err="1" smtClean="0">
                <a:latin typeface="Times New Roman"/>
                <a:cs typeface="Times New Roman"/>
              </a:rPr>
              <a:t>.</a:t>
            </a:r>
            <a:endParaRPr lang="ru-RU" sz="4400" dirty="0"/>
          </a:p>
        </p:txBody>
      </p:sp>
      <p:pic>
        <p:nvPicPr>
          <p:cNvPr id="4" name="Рисунок 3" descr="http://images.vector-images.com/75/aginskoe_pos_co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229200"/>
            <a:ext cx="1368152" cy="123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ages.vector-images.com/75/aginskoe_pos_co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301208"/>
            <a:ext cx="1368152" cy="123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6</a:t>
            </a:r>
            <a:r>
              <a:rPr lang="ru-RU" b="1" dirty="0" smtClean="0">
                <a:solidFill>
                  <a:srgbClr val="FF0000"/>
                </a:solidFill>
              </a:rPr>
              <a:t>-дахи тур    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Таагты</a:t>
            </a:r>
            <a:r>
              <a:rPr lang="ru-RU" b="1" dirty="0" smtClean="0">
                <a:solidFill>
                  <a:srgbClr val="FF0000"/>
                </a:solidFill>
              </a:rPr>
              <a:t>???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5000" dirty="0" smtClean="0">
                <a:solidFill>
                  <a:srgbClr val="FF0000"/>
                </a:solidFill>
              </a:rPr>
              <a:t>?</a:t>
            </a:r>
            <a:r>
              <a:rPr lang="ru-RU" sz="15000" dirty="0" smtClean="0">
                <a:solidFill>
                  <a:srgbClr val="FF0000"/>
                </a:solidFill>
              </a:rPr>
              <a:t> </a:t>
            </a:r>
            <a:r>
              <a:rPr lang="ru-RU" sz="15000" dirty="0" smtClean="0">
                <a:solidFill>
                  <a:srgbClr val="92D050"/>
                </a:solidFill>
              </a:rPr>
              <a:t>?</a:t>
            </a:r>
            <a:r>
              <a:rPr lang="ru-RU" sz="15000" dirty="0" smtClean="0">
                <a:solidFill>
                  <a:srgbClr val="FF0000"/>
                </a:solidFill>
              </a:rPr>
              <a:t> </a:t>
            </a:r>
            <a:r>
              <a:rPr lang="ru-RU" sz="15000" dirty="0" smtClean="0">
                <a:solidFill>
                  <a:srgbClr val="00B0F0"/>
                </a:solidFill>
              </a:rPr>
              <a:t>?</a:t>
            </a:r>
            <a:r>
              <a:rPr lang="ru-RU" sz="15000" dirty="0" smtClean="0">
                <a:solidFill>
                  <a:srgbClr val="FF0000"/>
                </a:solidFill>
              </a:rPr>
              <a:t> </a:t>
            </a:r>
            <a:r>
              <a:rPr lang="ru-RU" sz="15000" dirty="0" smtClean="0">
                <a:solidFill>
                  <a:srgbClr val="7030A0"/>
                </a:solidFill>
              </a:rPr>
              <a:t>?</a:t>
            </a:r>
            <a:endParaRPr lang="ru-RU" sz="15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  </a:t>
            </a:r>
          </a:p>
          <a:p>
            <a:pPr algn="ctr">
              <a:buNone/>
            </a:pPr>
            <a:r>
              <a:rPr lang="ru-RU" sz="5400" dirty="0" smtClean="0"/>
              <a:t> </a:t>
            </a:r>
            <a:r>
              <a:rPr lang="ru-RU" sz="5400" dirty="0" err="1" smtClean="0"/>
              <a:t>Б</a:t>
            </a:r>
            <a:r>
              <a:rPr lang="ru-RU" sz="5400" dirty="0" err="1" smtClean="0">
                <a:cs typeface="Times New Roman"/>
              </a:rPr>
              <a:t>үхы талмайе</a:t>
            </a:r>
            <a:r>
              <a:rPr lang="ru-RU" sz="5400" dirty="0" smtClean="0">
                <a:cs typeface="Times New Roman"/>
              </a:rPr>
              <a:t> </a:t>
            </a:r>
            <a:r>
              <a:rPr lang="ru-RU" sz="5400" dirty="0" err="1" smtClean="0">
                <a:cs typeface="Times New Roman"/>
              </a:rPr>
              <a:t>сагаан</a:t>
            </a:r>
            <a:r>
              <a:rPr lang="ru-RU" sz="5400" dirty="0" smtClean="0">
                <a:cs typeface="Times New Roman"/>
              </a:rPr>
              <a:t> </a:t>
            </a:r>
            <a:r>
              <a:rPr lang="ru-RU" sz="5400" dirty="0" err="1" smtClean="0">
                <a:cs typeface="Times New Roman"/>
              </a:rPr>
              <a:t>хүнжэлөөр хушаба</a:t>
            </a:r>
            <a:r>
              <a:rPr lang="ru-RU" sz="5400" dirty="0" smtClean="0">
                <a:latin typeface="+mj-lt"/>
                <a:cs typeface="Times New Roman"/>
              </a:rPr>
              <a:t>.</a:t>
            </a:r>
            <a:endParaRPr lang="ru-RU" sz="5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 smtClean="0"/>
              <a:t>Са</a:t>
            </a:r>
            <a:r>
              <a:rPr lang="en-US" sz="6600" b="1" dirty="0" smtClean="0"/>
              <a:t>h</a:t>
            </a:r>
            <a:r>
              <a:rPr lang="ru-RU" sz="6600" b="1" dirty="0" smtClean="0"/>
              <a:t>ан</a:t>
            </a:r>
            <a:endParaRPr lang="ru-RU" sz="6600" b="1" dirty="0"/>
          </a:p>
        </p:txBody>
      </p:sp>
      <p:pic>
        <p:nvPicPr>
          <p:cNvPr id="4" name="Содержимое 3" descr="http://joomlamoduli.ru/wp-content/uploads/2012/03/modul-snega-jooml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4087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>
              <a:latin typeface="+mj-lt"/>
            </a:endParaRPr>
          </a:p>
          <a:p>
            <a:pPr algn="ctr">
              <a:buNone/>
            </a:pPr>
            <a:r>
              <a:rPr lang="ru-RU" sz="6000" b="1" dirty="0" err="1" smtClean="0">
                <a:latin typeface="+mj-lt"/>
              </a:rPr>
              <a:t>Хоёр</a:t>
            </a:r>
            <a:r>
              <a:rPr lang="ru-RU" sz="6000" b="1" dirty="0" smtClean="0">
                <a:latin typeface="+mj-lt"/>
              </a:rPr>
              <a:t> </a:t>
            </a:r>
            <a:r>
              <a:rPr lang="ru-RU" sz="6000" b="1" dirty="0" err="1" smtClean="0">
                <a:latin typeface="+mj-lt"/>
              </a:rPr>
              <a:t>толгой</a:t>
            </a:r>
            <a:r>
              <a:rPr lang="ru-RU" sz="6000" b="1" dirty="0" smtClean="0">
                <a:latin typeface="+mj-lt"/>
              </a:rPr>
              <a:t>, </a:t>
            </a:r>
            <a:r>
              <a:rPr lang="ru-RU" sz="6000" b="1" dirty="0" err="1" smtClean="0">
                <a:latin typeface="+mj-lt"/>
              </a:rPr>
              <a:t>зургаан</a:t>
            </a:r>
            <a:r>
              <a:rPr lang="ru-RU" sz="6000" b="1" dirty="0" smtClean="0">
                <a:latin typeface="+mj-lt"/>
              </a:rPr>
              <a:t> </a:t>
            </a:r>
            <a:r>
              <a:rPr lang="ru-RU" sz="6000" b="1" dirty="0" err="1" smtClean="0">
                <a:latin typeface="+mj-lt"/>
              </a:rPr>
              <a:t>х</a:t>
            </a:r>
            <a:r>
              <a:rPr lang="ru-RU" sz="6000" b="1" dirty="0" err="1" smtClean="0">
                <a:latin typeface="+mj-lt"/>
                <a:cs typeface="Times New Roman"/>
              </a:rPr>
              <a:t>үл.</a:t>
            </a:r>
            <a:endParaRPr lang="ru-RU" sz="6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/>
              <a:t>Моритой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х</a:t>
            </a:r>
            <a:r>
              <a:rPr lang="ru-RU" sz="5400" b="1" dirty="0" err="1" smtClean="0">
                <a:latin typeface="Times New Roman"/>
                <a:cs typeface="Times New Roman"/>
              </a:rPr>
              <a:t>үн.</a:t>
            </a:r>
            <a:endParaRPr lang="ru-RU" sz="5400" b="1" dirty="0"/>
          </a:p>
        </p:txBody>
      </p:sp>
      <p:pic>
        <p:nvPicPr>
          <p:cNvPr id="4" name="Содержимое 3" descr="http://img-fotki.yandex.ru/get/6602/116046982.1a/0_8e745_43fd1220_X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392844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dirty="0" err="1" smtClean="0"/>
              <a:t>Далиг</a:t>
            </a:r>
            <a:r>
              <a:rPr lang="ru-RU" sz="5400" b="1" dirty="0" err="1" smtClean="0">
                <a:latin typeface="Times New Roman"/>
                <a:cs typeface="Times New Roman"/>
              </a:rPr>
              <a:t>үй аад</a:t>
            </a:r>
            <a:r>
              <a:rPr lang="ru-RU" sz="5400" b="1" dirty="0" smtClean="0">
                <a:latin typeface="Times New Roman"/>
                <a:cs typeface="Times New Roman"/>
              </a:rPr>
              <a:t>, </a:t>
            </a:r>
            <a:r>
              <a:rPr lang="ru-RU" sz="5400" b="1" dirty="0" err="1" smtClean="0">
                <a:latin typeface="Times New Roman"/>
                <a:cs typeface="Times New Roman"/>
              </a:rPr>
              <a:t>ниидэдэг</a:t>
            </a:r>
            <a:r>
              <a:rPr lang="ru-RU" sz="5400" b="1" dirty="0" smtClean="0">
                <a:latin typeface="Times New Roman"/>
                <a:cs typeface="Times New Roman"/>
              </a:rPr>
              <a:t>, </a:t>
            </a:r>
            <a:r>
              <a:rPr lang="ru-RU" sz="5400" b="1" dirty="0" err="1" smtClean="0">
                <a:latin typeface="Times New Roman"/>
                <a:cs typeface="Times New Roman"/>
              </a:rPr>
              <a:t>хүлгүй аад</a:t>
            </a:r>
            <a:r>
              <a:rPr lang="ru-RU" sz="5400" b="1" dirty="0" smtClean="0">
                <a:latin typeface="Times New Roman"/>
                <a:cs typeface="Times New Roman"/>
              </a:rPr>
              <a:t>, </a:t>
            </a:r>
            <a:r>
              <a:rPr lang="ru-RU" sz="5400" b="1" dirty="0" err="1" smtClean="0">
                <a:latin typeface="Times New Roman"/>
                <a:cs typeface="Times New Roman"/>
              </a:rPr>
              <a:t>гүйдэг</a:t>
            </a:r>
            <a:r>
              <a:rPr lang="ru-RU" dirty="0" err="1" smtClean="0">
                <a:latin typeface="Times New Roman"/>
                <a:cs typeface="Times New Roman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smtClean="0"/>
              <a:t>Y</a:t>
            </a:r>
            <a:r>
              <a:rPr lang="ru-RU" sz="5400" b="1" smtClean="0">
                <a:latin typeface="Times New Roman"/>
                <a:cs typeface="Times New Roman"/>
              </a:rPr>
              <a:t>үлэн</a:t>
            </a:r>
            <a:endParaRPr lang="ru-RU" sz="5400" b="1" dirty="0"/>
          </a:p>
        </p:txBody>
      </p:sp>
      <p:pic>
        <p:nvPicPr>
          <p:cNvPr id="4" name="Содержимое 3" descr="http://miph.info/wp-content/uploads/2009/11/3971994411_625720e36e_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016223" cy="8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3.gstatic.com/images?q=tbn:ANd9GcQMD37tFdhegDyJiMFRSn0xAl3o0L9Z7Jj3hfvyv-TRlSMo9b2WIw&amp;t=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669674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://miph.info/wp-content/uploads/2009/11/3971994411_625720e36e_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2656"/>
            <a:ext cx="2016223" cy="8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Байгал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далай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baikal-cruise.net/maps/baikal_map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50300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aikalvisa.ru/upload/baikal-sb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556792"/>
            <a:ext cx="261461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bellona.ru/imagearchive/baikal-5.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229200"/>
            <a:ext cx="1685753" cy="14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discoverbaikal.ru/files/baikal-lake-03.20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5229200"/>
            <a:ext cx="15841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 </a:t>
            </a:r>
            <a:r>
              <a:rPr lang="ru-RU" sz="5400" b="1" dirty="0" err="1" smtClean="0"/>
              <a:t>Нэгэ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ам</a:t>
            </a:r>
            <a:r>
              <a:rPr lang="en-US" sz="5400" b="1" dirty="0" smtClean="0"/>
              <a:t>h</a:t>
            </a:r>
            <a:r>
              <a:rPr lang="ru-RU" sz="5400" b="1" dirty="0" err="1" smtClean="0"/>
              <a:t>арта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соо</a:t>
            </a:r>
            <a:r>
              <a:rPr lang="ru-RU" sz="5400" b="1" dirty="0" smtClean="0"/>
              <a:t> </a:t>
            </a:r>
            <a:r>
              <a:rPr lang="en-US" sz="5400" b="1" dirty="0" smtClean="0"/>
              <a:t>h</a:t>
            </a:r>
            <a:r>
              <a:rPr lang="ru-RU" sz="5400" b="1" dirty="0" err="1" smtClean="0"/>
              <a:t>энжэлзэбэшье</a:t>
            </a:r>
            <a:r>
              <a:rPr lang="ru-RU" sz="5400" b="1" dirty="0" smtClean="0"/>
              <a:t>, </a:t>
            </a:r>
            <a:r>
              <a:rPr lang="ru-RU" sz="5400" b="1" dirty="0" err="1" smtClean="0"/>
              <a:t>огто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худхардагг</a:t>
            </a:r>
            <a:r>
              <a:rPr lang="ru-RU" sz="5400" b="1" dirty="0" err="1" smtClean="0">
                <a:latin typeface="Times New Roman"/>
                <a:cs typeface="Times New Roman"/>
              </a:rPr>
              <a:t>үй.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Y</a:t>
            </a:r>
            <a:r>
              <a:rPr lang="ru-RU" sz="5400" b="1" dirty="0" err="1" smtClean="0"/>
              <a:t>ндэгэн</a:t>
            </a:r>
            <a:endParaRPr lang="ru-RU" sz="5400" b="1" dirty="0"/>
          </a:p>
        </p:txBody>
      </p:sp>
      <p:pic>
        <p:nvPicPr>
          <p:cNvPr id="4" name="Содержимое 3" descr="http://www.calorizator.ru/sites/default/files/product/egg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88840"/>
            <a:ext cx="4135189" cy="413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</a:t>
            </a:r>
            <a:r>
              <a:rPr lang="ru-RU" b="1" dirty="0" smtClean="0">
                <a:solidFill>
                  <a:srgbClr val="FF0000"/>
                </a:solidFill>
              </a:rPr>
              <a:t>-дохи тур                </a:t>
            </a:r>
            <a:r>
              <a:rPr lang="ru-RU" b="1" dirty="0" err="1" smtClean="0">
                <a:solidFill>
                  <a:srgbClr val="FF0000"/>
                </a:solidFill>
              </a:rPr>
              <a:t>Хэн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бэ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</a:t>
            </a:r>
            <a:r>
              <a:rPr lang="ru-RU" b="1" dirty="0" err="1" smtClean="0">
                <a:solidFill>
                  <a:srgbClr val="FF0000"/>
                </a:solidFill>
              </a:rPr>
              <a:t>элэгты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dirty="0"/>
          </a:p>
        </p:txBody>
      </p:sp>
      <p:pic>
        <p:nvPicPr>
          <p:cNvPr id="4" name="Содержимое 3" descr="http://www.info-tses.kz/upload/iblock/ef4/1322128526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81969"/>
            <a:ext cx="3816424" cy="452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309634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4000" b="1" dirty="0" err="1" smtClean="0"/>
              <a:t>Б</a:t>
            </a:r>
            <a:r>
              <a:rPr lang="ru-RU" sz="4000" b="1" dirty="0" err="1" smtClean="0">
                <a:latin typeface="Times New Roman"/>
                <a:cs typeface="Times New Roman"/>
              </a:rPr>
              <a:t>үхэдэлхэйн түүхэдэ Агууехэ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4000" b="1" dirty="0" err="1" smtClean="0">
                <a:latin typeface="Times New Roman"/>
                <a:cs typeface="Times New Roman"/>
              </a:rPr>
              <a:t>хүн гэжэ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4000" b="1" dirty="0" err="1" smtClean="0">
                <a:latin typeface="Times New Roman"/>
                <a:cs typeface="Times New Roman"/>
              </a:rPr>
              <a:t>алтан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4000" b="1" dirty="0" err="1" smtClean="0">
                <a:latin typeface="Times New Roman"/>
                <a:cs typeface="Times New Roman"/>
              </a:rPr>
              <a:t>үзэгүүдээр бэшэгдээ</a:t>
            </a:r>
            <a:r>
              <a:rPr lang="ru-RU" sz="4000" b="1" dirty="0" smtClean="0">
                <a:latin typeface="Times New Roman"/>
                <a:cs typeface="Times New Roman"/>
              </a:rPr>
              <a:t>. </a:t>
            </a:r>
            <a:r>
              <a:rPr lang="ru-RU" sz="4000" b="1" dirty="0" err="1" smtClean="0">
                <a:latin typeface="Times New Roman"/>
                <a:cs typeface="Times New Roman"/>
              </a:rPr>
              <a:t>Бүхы шахуу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4000" b="1" dirty="0" err="1" smtClean="0">
                <a:latin typeface="Times New Roman"/>
                <a:cs typeface="Times New Roman"/>
              </a:rPr>
              <a:t>Евразиие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4000" b="1" dirty="0" err="1" smtClean="0">
                <a:latin typeface="Times New Roman"/>
                <a:cs typeface="Times New Roman"/>
              </a:rPr>
              <a:t>зонхилон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4000" b="1" dirty="0" err="1" smtClean="0">
                <a:latin typeface="Times New Roman"/>
                <a:cs typeface="Times New Roman"/>
              </a:rPr>
              <a:t>хүтэл</a:t>
            </a:r>
            <a:r>
              <a:rPr lang="en-US" sz="4000" b="1" dirty="0" smtClean="0">
                <a:latin typeface="Times New Roman"/>
                <a:cs typeface="Times New Roman"/>
              </a:rPr>
              <a:t>h</a:t>
            </a:r>
            <a:r>
              <a:rPr lang="ru-RU" sz="4000" b="1" dirty="0" err="1" smtClean="0">
                <a:latin typeface="Times New Roman"/>
                <a:cs typeface="Times New Roman"/>
              </a:rPr>
              <a:t>эн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4000" b="1" dirty="0" err="1" smtClean="0">
                <a:latin typeface="Times New Roman"/>
                <a:cs typeface="Times New Roman"/>
              </a:rPr>
              <a:t>эгээл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4000" b="1" dirty="0" err="1">
                <a:latin typeface="Times New Roman"/>
                <a:cs typeface="Times New Roman"/>
              </a:rPr>
              <a:t>А</a:t>
            </a:r>
            <a:r>
              <a:rPr lang="ru-RU" sz="4000" b="1" dirty="0" err="1" smtClean="0">
                <a:latin typeface="Times New Roman"/>
                <a:cs typeface="Times New Roman"/>
              </a:rPr>
              <a:t>гууехэ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4000" b="1" dirty="0" err="1" smtClean="0">
                <a:latin typeface="Times New Roman"/>
                <a:cs typeface="Times New Roman"/>
              </a:rPr>
              <a:t>хаан</a:t>
            </a:r>
            <a:r>
              <a:rPr lang="ru-RU" sz="4000" b="1" dirty="0" smtClean="0">
                <a:latin typeface="Times New Roman"/>
                <a:cs typeface="Times New Roman"/>
              </a:rPr>
              <a:t> </a:t>
            </a:r>
            <a:r>
              <a:rPr lang="ru-RU" sz="4000" b="1" dirty="0" err="1" smtClean="0">
                <a:latin typeface="Times New Roman"/>
                <a:cs typeface="Times New Roman"/>
              </a:rPr>
              <a:t>болоо</a:t>
            </a:r>
            <a:r>
              <a:rPr lang="ru-RU" sz="4000" b="1" dirty="0" smtClean="0">
                <a:latin typeface="Times New Roman"/>
                <a:cs typeface="Times New Roman"/>
              </a:rPr>
              <a:t>.</a:t>
            </a:r>
            <a:endParaRPr lang="ru-RU" sz="4000" b="1" dirty="0"/>
          </a:p>
        </p:txBody>
      </p:sp>
      <p:pic>
        <p:nvPicPr>
          <p:cNvPr id="4" name="Рисунок 3" descr="http://myfhology.info/heroes/ch/chingishan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068960"/>
            <a:ext cx="51125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dirty="0" err="1" smtClean="0"/>
              <a:t>Чингис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хаанай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Агууехэ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Засаг</a:t>
            </a:r>
            <a:r>
              <a:rPr lang="en-US" sz="4000" b="1" dirty="0" smtClean="0"/>
              <a:t>h</a:t>
            </a:r>
            <a:r>
              <a:rPr lang="ru-RU" sz="4000" b="1" dirty="0" err="1" smtClean="0"/>
              <a:t>аа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sz="2800" b="1" dirty="0" err="1" smtClean="0"/>
              <a:t>Худалаар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хэлэхэг</a:t>
            </a:r>
            <a:r>
              <a:rPr lang="ru-RU" sz="2800" b="1" dirty="0" err="1" smtClean="0">
                <a:latin typeface="Times New Roman"/>
                <a:cs typeface="Times New Roman"/>
              </a:rPr>
              <a:t>үй.</a:t>
            </a:r>
            <a:endParaRPr lang="ru-RU" sz="2800" b="1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ru-RU" sz="2800" b="1" dirty="0" err="1" smtClean="0">
                <a:latin typeface="Times New Roman"/>
                <a:cs typeface="Times New Roman"/>
              </a:rPr>
              <a:t>Хулгайлхаг</a:t>
            </a:r>
            <a:r>
              <a:rPr lang="ru-RU" sz="2800" b="1" dirty="0" err="1" smtClean="0">
                <a:latin typeface="Times New Roman"/>
                <a:cs typeface="Times New Roman"/>
              </a:rPr>
              <a:t>үй.</a:t>
            </a:r>
            <a:endParaRPr lang="ru-RU" sz="2800" b="1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ru-RU" sz="2800" b="1" dirty="0" err="1" smtClean="0">
                <a:latin typeface="Times New Roman"/>
                <a:cs typeface="Times New Roman"/>
              </a:rPr>
              <a:t>Гомдол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ушаруулхаг</a:t>
            </a:r>
            <a:r>
              <a:rPr lang="ru-RU" sz="2800" b="1" dirty="0" err="1" smtClean="0">
                <a:latin typeface="Times New Roman"/>
                <a:cs typeface="Times New Roman"/>
              </a:rPr>
              <a:t>үй.</a:t>
            </a:r>
            <a:endParaRPr lang="ru-RU" sz="2800" b="1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ru-RU" sz="2800" b="1" dirty="0" err="1" smtClean="0">
                <a:latin typeface="Times New Roman"/>
                <a:cs typeface="Times New Roman"/>
              </a:rPr>
              <a:t>Өөртөөл адляар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дүтынгөө х</a:t>
            </a:r>
            <a:r>
              <a:rPr lang="ru-RU" sz="2800" b="1" dirty="0" err="1" smtClean="0">
                <a:latin typeface="Times New Roman"/>
                <a:cs typeface="Times New Roman"/>
              </a:rPr>
              <a:t>үндэ дурлаха</a:t>
            </a:r>
            <a:r>
              <a:rPr lang="ru-RU" sz="2800" b="1" dirty="0" smtClean="0">
                <a:latin typeface="Times New Roman"/>
                <a:cs typeface="Times New Roman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800" b="1" dirty="0" err="1" smtClean="0">
                <a:latin typeface="Times New Roman"/>
                <a:cs typeface="Times New Roman"/>
              </a:rPr>
              <a:t>Дасан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дугангуудые</a:t>
            </a:r>
            <a:r>
              <a:rPr lang="ru-RU" sz="2800" b="1" dirty="0" smtClean="0">
                <a:latin typeface="Times New Roman"/>
                <a:cs typeface="Times New Roman"/>
              </a:rPr>
              <a:t>, </a:t>
            </a:r>
            <a:r>
              <a:rPr lang="ru-RU" sz="2800" b="1" dirty="0" err="1" smtClean="0">
                <a:latin typeface="Times New Roman"/>
                <a:cs typeface="Times New Roman"/>
              </a:rPr>
              <a:t>тэндэхи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албатаниие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хүндэлхэ.</a:t>
            </a:r>
            <a:endParaRPr lang="ru-RU" sz="2800" b="1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ru-RU" sz="2800" b="1" dirty="0" err="1" smtClean="0">
                <a:latin typeface="Times New Roman"/>
                <a:cs typeface="Times New Roman"/>
              </a:rPr>
              <a:t>Аха</a:t>
            </a:r>
            <a:r>
              <a:rPr lang="ru-RU" sz="2800" b="1" dirty="0">
                <a:latin typeface="Times New Roman"/>
                <a:cs typeface="Times New Roman"/>
              </a:rPr>
              <a:t> </a:t>
            </a:r>
            <a:r>
              <a:rPr lang="ru-RU" sz="2800" b="1" dirty="0" smtClean="0">
                <a:latin typeface="Times New Roman"/>
                <a:cs typeface="Times New Roman"/>
              </a:rPr>
              <a:t>ба  </a:t>
            </a:r>
            <a:r>
              <a:rPr lang="ru-RU" sz="2800" b="1" dirty="0" err="1" smtClean="0">
                <a:latin typeface="Times New Roman"/>
                <a:cs typeface="Times New Roman"/>
              </a:rPr>
              <a:t>үгытэй хүнүүдые х</a:t>
            </a:r>
            <a:r>
              <a:rPr lang="ru-RU" sz="2800" b="1" dirty="0" err="1" smtClean="0">
                <a:latin typeface="Times New Roman"/>
                <a:cs typeface="Times New Roman"/>
              </a:rPr>
              <a:t>үндэлхэ</a:t>
            </a:r>
            <a:r>
              <a:rPr lang="ru-RU" sz="2800" b="1" dirty="0" smtClean="0">
                <a:latin typeface="Times New Roman"/>
                <a:cs typeface="Times New Roman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800" b="1" dirty="0" err="1" smtClean="0">
                <a:latin typeface="Times New Roman"/>
                <a:cs typeface="Times New Roman"/>
              </a:rPr>
              <a:t>Урбагшадые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үхэлөөр хэ</a:t>
            </a:r>
            <a:r>
              <a:rPr lang="en-US" sz="2800" b="1" dirty="0" smtClean="0">
                <a:latin typeface="Times New Roman"/>
                <a:cs typeface="Times New Roman"/>
              </a:rPr>
              <a:t>h</a:t>
            </a:r>
            <a:r>
              <a:rPr lang="ru-RU" sz="2800" b="1" dirty="0" err="1" smtClean="0">
                <a:latin typeface="Times New Roman"/>
                <a:cs typeface="Times New Roman"/>
              </a:rPr>
              <a:t>ээхэ</a:t>
            </a:r>
            <a:r>
              <a:rPr lang="ru-RU" sz="2800" b="1" dirty="0" smtClean="0">
                <a:latin typeface="Times New Roman"/>
                <a:cs typeface="Times New Roman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/>
                <a:cs typeface="Times New Roman"/>
              </a:rPr>
              <a:t>Архи </a:t>
            </a:r>
            <a:r>
              <a:rPr lang="en-US" sz="2800" b="1" dirty="0" smtClean="0">
                <a:latin typeface="Times New Roman"/>
                <a:cs typeface="Times New Roman"/>
              </a:rPr>
              <a:t>h</a:t>
            </a:r>
            <a:r>
              <a:rPr lang="ru-RU" sz="2800" b="1" dirty="0" err="1" smtClean="0">
                <a:latin typeface="Times New Roman"/>
                <a:cs typeface="Times New Roman"/>
              </a:rPr>
              <a:t>арадаа</a:t>
            </a:r>
            <a:r>
              <a:rPr lang="ru-RU" sz="2800" b="1" dirty="0" smtClean="0">
                <a:latin typeface="Times New Roman"/>
                <a:cs typeface="Times New Roman"/>
              </a:rPr>
              <a:t> 3 </a:t>
            </a:r>
            <a:r>
              <a:rPr lang="ru-RU" sz="2800" b="1" dirty="0" err="1" smtClean="0">
                <a:latin typeface="Times New Roman"/>
                <a:cs typeface="Times New Roman"/>
              </a:rPr>
              <a:t>дахинhаа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үлүүгээр уухаг</a:t>
            </a:r>
            <a:r>
              <a:rPr lang="ru-RU" sz="2800" b="1" dirty="0" err="1" smtClean="0">
                <a:latin typeface="Times New Roman"/>
                <a:cs typeface="Times New Roman"/>
              </a:rPr>
              <a:t>үй</a:t>
            </a:r>
            <a:r>
              <a:rPr lang="ru-RU" sz="2800" b="1" dirty="0" smtClean="0">
                <a:latin typeface="Times New Roman"/>
                <a:cs typeface="Times New Roman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/>
                <a:cs typeface="Times New Roman"/>
              </a:rPr>
              <a:t>У</a:t>
            </a:r>
            <a:r>
              <a:rPr lang="en-US" sz="2800" b="1" dirty="0" smtClean="0">
                <a:latin typeface="Times New Roman"/>
                <a:cs typeface="Times New Roman"/>
              </a:rPr>
              <a:t>h</a:t>
            </a:r>
            <a:r>
              <a:rPr lang="ru-RU" sz="2800" b="1" dirty="0" smtClean="0">
                <a:latin typeface="Times New Roman"/>
                <a:cs typeface="Times New Roman"/>
              </a:rPr>
              <a:t>а </a:t>
            </a:r>
            <a:r>
              <a:rPr lang="ru-RU" sz="2800" b="1" dirty="0" err="1" smtClean="0">
                <a:latin typeface="Times New Roman"/>
                <a:cs typeface="Times New Roman"/>
              </a:rPr>
              <a:t>руу</a:t>
            </a:r>
            <a:r>
              <a:rPr lang="ru-RU" sz="2800" b="1" dirty="0" smtClean="0">
                <a:latin typeface="Times New Roman"/>
                <a:cs typeface="Times New Roman"/>
              </a:rPr>
              <a:t>, </a:t>
            </a:r>
            <a:r>
              <a:rPr lang="ru-RU" sz="2800" b="1" dirty="0" err="1" smtClean="0">
                <a:latin typeface="Times New Roman"/>
                <a:cs typeface="Times New Roman"/>
              </a:rPr>
              <a:t>үнэ</a:t>
            </a:r>
            <a:r>
              <a:rPr lang="en-US" sz="2800" b="1" dirty="0" smtClean="0">
                <a:latin typeface="Times New Roman"/>
                <a:cs typeface="Times New Roman"/>
              </a:rPr>
              <a:t>h</a:t>
            </a:r>
            <a:r>
              <a:rPr lang="ru-RU" sz="2800" b="1" dirty="0" smtClean="0">
                <a:latin typeface="Times New Roman"/>
                <a:cs typeface="Times New Roman"/>
              </a:rPr>
              <a:t>э </a:t>
            </a:r>
            <a:r>
              <a:rPr lang="ru-RU" sz="2800" b="1" dirty="0" err="1" smtClean="0">
                <a:latin typeface="Times New Roman"/>
                <a:cs typeface="Times New Roman"/>
              </a:rPr>
              <a:t>руу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шээ</a:t>
            </a:r>
            <a:r>
              <a:rPr lang="en-US" sz="2800" b="1" dirty="0" smtClean="0">
                <a:latin typeface="Times New Roman"/>
                <a:cs typeface="Times New Roman"/>
              </a:rPr>
              <a:t>h</a:t>
            </a:r>
            <a:r>
              <a:rPr lang="ru-RU" sz="2800" b="1" dirty="0" err="1" smtClean="0">
                <a:latin typeface="Times New Roman"/>
                <a:cs typeface="Times New Roman"/>
              </a:rPr>
              <a:t>эн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хүн алуулха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зэргэтэй</a:t>
            </a:r>
            <a:r>
              <a:rPr lang="ru-RU" sz="2800" b="1" dirty="0" smtClean="0">
                <a:latin typeface="Times New Roman"/>
                <a:cs typeface="Times New Roman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/>
                <a:cs typeface="Times New Roman"/>
              </a:rPr>
              <a:t>Бата </a:t>
            </a:r>
            <a:r>
              <a:rPr lang="ru-RU" sz="2800" b="1" dirty="0" err="1" smtClean="0">
                <a:latin typeface="Times New Roman"/>
                <a:cs typeface="Times New Roman"/>
              </a:rPr>
              <a:t>бэхи</a:t>
            </a:r>
            <a:r>
              <a:rPr lang="ru-RU" sz="2800" b="1" dirty="0" smtClean="0">
                <a:latin typeface="Times New Roman"/>
                <a:cs typeface="Times New Roman"/>
              </a:rPr>
              <a:t>, </a:t>
            </a:r>
            <a:r>
              <a:rPr lang="ru-RU" sz="2800" b="1" dirty="0" err="1" smtClean="0">
                <a:latin typeface="Times New Roman"/>
                <a:cs typeface="Times New Roman"/>
              </a:rPr>
              <a:t>хатуу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нарин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байлга</a:t>
            </a:r>
            <a:r>
              <a:rPr lang="en-US" sz="2800" b="1" dirty="0" smtClean="0">
                <a:latin typeface="Times New Roman"/>
                <a:cs typeface="Times New Roman"/>
              </a:rPr>
              <a:t>h</a:t>
            </a:r>
            <a:r>
              <a:rPr lang="ru-RU" sz="2800" b="1" dirty="0" err="1" smtClean="0">
                <a:latin typeface="Times New Roman"/>
                <a:cs typeface="Times New Roman"/>
              </a:rPr>
              <a:t>аа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г</a:t>
            </a:r>
            <a:r>
              <a:rPr lang="ru-RU" sz="2800" b="1" dirty="0" err="1" smtClean="0">
                <a:latin typeface="Times New Roman"/>
                <a:cs typeface="Times New Roman"/>
              </a:rPr>
              <a:t>үрэн түрэ эбтэй</a:t>
            </a:r>
            <a:r>
              <a:rPr lang="ru-RU" sz="2800" b="1" dirty="0" smtClean="0">
                <a:latin typeface="Times New Roman"/>
                <a:cs typeface="Times New Roman"/>
              </a:rPr>
              <a:t>, </a:t>
            </a:r>
            <a:r>
              <a:rPr lang="ru-RU" sz="2800" b="1" dirty="0" err="1" smtClean="0">
                <a:latin typeface="Times New Roman"/>
                <a:cs typeface="Times New Roman"/>
              </a:rPr>
              <a:t>хүсэтэй байдаг</a:t>
            </a:r>
            <a:r>
              <a:rPr lang="ru-RU" sz="2800" b="1" dirty="0" smtClean="0">
                <a:latin typeface="Times New Roman"/>
                <a:cs typeface="Times New Roman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800" b="1" dirty="0" err="1" smtClean="0">
                <a:latin typeface="Times New Roman"/>
                <a:cs typeface="Times New Roman"/>
              </a:rPr>
              <a:t>Юумэ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мэдэдэг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х</a:t>
            </a:r>
            <a:r>
              <a:rPr lang="ru-RU" sz="2800" b="1" dirty="0" err="1" smtClean="0">
                <a:latin typeface="Times New Roman"/>
                <a:cs typeface="Times New Roman"/>
              </a:rPr>
              <a:t>үнүүдые шагна</a:t>
            </a:r>
            <a:r>
              <a:rPr lang="ru-RU" sz="2800" b="1" dirty="0" smtClean="0">
                <a:latin typeface="Times New Roman"/>
                <a:cs typeface="Times New Roman"/>
              </a:rPr>
              <a:t>.</a:t>
            </a:r>
          </a:p>
          <a:p>
            <a:pPr marL="514350" indent="-514350">
              <a:buAutoNum type="arabicPeriod"/>
            </a:pPr>
            <a:endParaRPr lang="ru-RU" sz="2800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7200" dirty="0" err="1" smtClean="0"/>
              <a:t>Байгал</a:t>
            </a:r>
            <a:r>
              <a:rPr lang="ru-RU" sz="7200" dirty="0" smtClean="0"/>
              <a:t> </a:t>
            </a:r>
            <a:r>
              <a:rPr lang="ru-RU" sz="7200" dirty="0" err="1" smtClean="0"/>
              <a:t>далайда</a:t>
            </a:r>
            <a:r>
              <a:rPr lang="ru-RU" sz="7200" dirty="0" smtClean="0"/>
              <a:t> </a:t>
            </a:r>
            <a:r>
              <a:rPr lang="ru-RU" sz="7200" dirty="0" err="1" smtClean="0"/>
              <a:t>хэды</a:t>
            </a:r>
            <a:r>
              <a:rPr lang="ru-RU" sz="7200" dirty="0" smtClean="0"/>
              <a:t> </a:t>
            </a:r>
            <a:r>
              <a:rPr lang="ru-RU" sz="7200" dirty="0" err="1" smtClean="0"/>
              <a:t>голнууд</a:t>
            </a:r>
            <a:r>
              <a:rPr lang="ru-RU" sz="7200" dirty="0" smtClean="0"/>
              <a:t> </a:t>
            </a:r>
            <a:r>
              <a:rPr lang="ru-RU" sz="7200" dirty="0" err="1" smtClean="0"/>
              <a:t>шудхадаг</a:t>
            </a:r>
            <a:r>
              <a:rPr lang="ru-RU" sz="7200" dirty="0" smtClean="0"/>
              <a:t> </a:t>
            </a:r>
            <a:r>
              <a:rPr lang="ru-RU" sz="7200" dirty="0" err="1" smtClean="0"/>
              <a:t>бэ</a:t>
            </a:r>
            <a:r>
              <a:rPr lang="ru-RU" sz="7200" dirty="0" smtClean="0"/>
              <a:t>?</a:t>
            </a:r>
            <a:endParaRPr lang="ru-RU" sz="7200" dirty="0"/>
          </a:p>
        </p:txBody>
      </p:sp>
      <p:pic>
        <p:nvPicPr>
          <p:cNvPr id="5" name="Рисунок 4" descr="http://www.club-perexod.ru/userfiles/image/944_baykal_big_ikon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293096"/>
            <a:ext cx="453639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err="1" smtClean="0"/>
              <a:t>Зураг</a:t>
            </a:r>
            <a:r>
              <a:rPr lang="ru-RU" b="1" dirty="0" smtClean="0"/>
              <a:t> </a:t>
            </a:r>
            <a:r>
              <a:rPr lang="ru-RU" b="1" dirty="0" err="1" smtClean="0"/>
              <a:t>хараад</a:t>
            </a:r>
            <a:r>
              <a:rPr lang="ru-RU" b="1" dirty="0" smtClean="0"/>
              <a:t>, </a:t>
            </a:r>
            <a:r>
              <a:rPr lang="ru-RU" b="1" dirty="0" err="1" smtClean="0"/>
              <a:t>ямар</a:t>
            </a:r>
            <a:r>
              <a:rPr lang="ru-RU" b="1" dirty="0" smtClean="0"/>
              <a:t> </a:t>
            </a:r>
            <a:r>
              <a:rPr lang="ru-RU" b="1" dirty="0" err="1" smtClean="0"/>
              <a:t>домог</a:t>
            </a:r>
            <a:r>
              <a:rPr lang="ru-RU" b="1" dirty="0" smtClean="0"/>
              <a:t> </a:t>
            </a:r>
            <a:r>
              <a:rPr lang="en-US" b="1" dirty="0" smtClean="0"/>
              <a:t>h</a:t>
            </a:r>
            <a:r>
              <a:rPr lang="ru-RU" b="1" dirty="0" err="1" smtClean="0"/>
              <a:t>анагданаб</a:t>
            </a:r>
            <a:r>
              <a:rPr lang="ru-RU" b="1" dirty="0" smtClean="0"/>
              <a:t>???</a:t>
            </a:r>
            <a:endParaRPr lang="ru-RU" b="1" dirty="0"/>
          </a:p>
        </p:txBody>
      </p:sp>
      <p:pic>
        <p:nvPicPr>
          <p:cNvPr id="4" name="Содержимое 3" descr="http://rubur.ru/sites/default/files/imagecache/image_900/images/gallery/19/2334/rinchinovsolbon00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56992"/>
            <a:ext cx="5291496" cy="312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astrokras.narod.ru/images/shges3/pictures7/legend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455581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/>
              <a:t>Шубуудай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нэрэ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хэлэгты</a:t>
            </a:r>
            <a:r>
              <a:rPr lang="ru-RU" sz="5400" b="1" dirty="0" smtClean="0"/>
              <a:t>??</a:t>
            </a:r>
            <a:r>
              <a:rPr lang="ru-RU" sz="5400" dirty="0" smtClean="0"/>
              <a:t>?</a:t>
            </a:r>
            <a:endParaRPr lang="ru-RU" sz="5400" dirty="0"/>
          </a:p>
        </p:txBody>
      </p:sp>
      <p:pic>
        <p:nvPicPr>
          <p:cNvPr id="4" name="Содержимое 3" descr="http://www.baikalvisa.ru/upload/baikal-sb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4168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/>
              <a:t>Амитанай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нэрэ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хэлэгты</a:t>
            </a:r>
            <a:r>
              <a:rPr lang="ru-RU" sz="5400" b="1" dirty="0" smtClean="0"/>
              <a:t>???</a:t>
            </a:r>
            <a:endParaRPr lang="ru-RU" sz="5400" b="1" dirty="0"/>
          </a:p>
        </p:txBody>
      </p:sp>
      <p:pic>
        <p:nvPicPr>
          <p:cNvPr id="4" name="Содержимое 3" descr="http://rest.baikalinfo.ru/images/stories/tury/baikal-tain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5527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2-дохи тур    </a:t>
            </a:r>
            <a:r>
              <a:rPr lang="ru-RU" b="1" dirty="0" smtClean="0">
                <a:solidFill>
                  <a:srgbClr val="FF0000"/>
                </a:solidFill>
              </a:rPr>
              <a:t>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Таагты</a:t>
            </a:r>
            <a:r>
              <a:rPr lang="ru-RU" b="1" dirty="0" smtClean="0">
                <a:solidFill>
                  <a:srgbClr val="FF0000"/>
                </a:solidFill>
              </a:rPr>
              <a:t>???</a:t>
            </a:r>
            <a:r>
              <a:rPr lang="ru-RU" b="1" dirty="0" smtClean="0">
                <a:solidFill>
                  <a:srgbClr val="FF0000"/>
                </a:solidFill>
              </a:rPr>
              <a:t>               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6000" b="1" dirty="0" smtClean="0"/>
          </a:p>
          <a:p>
            <a:pPr algn="ctr">
              <a:buNone/>
            </a:pPr>
            <a:r>
              <a:rPr lang="ru-RU" sz="6000" b="1" dirty="0" err="1" smtClean="0"/>
              <a:t>Буряад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орон</a:t>
            </a:r>
            <a:endParaRPr lang="ru-RU" sz="6000" b="1" dirty="0" smtClean="0"/>
          </a:p>
          <a:p>
            <a:pPr algn="ctr">
              <a:buNone/>
            </a:pPr>
            <a:endParaRPr lang="ru-RU" sz="6000" b="1" dirty="0"/>
          </a:p>
        </p:txBody>
      </p:sp>
      <p:pic>
        <p:nvPicPr>
          <p:cNvPr id="4" name="Рисунок 3" descr="http://bestmaps.ru/files/content_images/201305041539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49685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404</Words>
  <Application>Microsoft Office PowerPoint</Application>
  <PresentationFormat>Экран (4:3)</PresentationFormat>
  <Paragraphs>65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Буряад хэлэнэй үдэрөөр амаршалнабди!!!</vt:lpstr>
      <vt:lpstr>«Буряадууд тухай алтан  номhоо…»</vt:lpstr>
      <vt:lpstr> 1-дэхи тур                    Таагты???</vt:lpstr>
      <vt:lpstr>Байгал далай</vt:lpstr>
      <vt:lpstr>Слайд 5</vt:lpstr>
      <vt:lpstr>Зураг хараад, ямар домог hанагданаб???</vt:lpstr>
      <vt:lpstr>Шубуудай нэрэ хэлэгты???</vt:lpstr>
      <vt:lpstr>Амитанай нэрэ хэлэгты???</vt:lpstr>
      <vt:lpstr>2-дохи тур                        Таагты???                 </vt:lpstr>
      <vt:lpstr>Хэн бэ???</vt:lpstr>
      <vt:lpstr>Хэн бэ???</vt:lpstr>
      <vt:lpstr>Тайлбарилагты!!!</vt:lpstr>
      <vt:lpstr>Тугай үнгэнүүдые тайлбарилагты???</vt:lpstr>
      <vt:lpstr>3-дахи тур                        Таагты???</vt:lpstr>
      <vt:lpstr>Буряад басаганай зүүдхэл юун гэжэ нэрэтэйб?</vt:lpstr>
      <vt:lpstr>Буряад гуталай хушуун юундэ дээшээ шантайhан бэ?</vt:lpstr>
      <vt:lpstr>Эрэ хүндэ заабол байдаг хутага тухай юу мэдэхэбта?</vt:lpstr>
      <vt:lpstr>Буряадуудай малгайн залаанууд юу тэмдэглэнэб?</vt:lpstr>
      <vt:lpstr>4-дэхи тур                        Таагты???</vt:lpstr>
      <vt:lpstr> Урдын буряадай гэр юун гэжэ нэрэтэйб? Юундэ иимэ гэртэй байгааб?</vt:lpstr>
      <vt:lpstr>Юу харуулhан зураг бэ?</vt:lpstr>
      <vt:lpstr>Буряад юу хэнэб?</vt:lpstr>
      <vt:lpstr>Энэ хэн бэ???</vt:lpstr>
      <vt:lpstr>5-дахи тур                        Таагты???</vt:lpstr>
      <vt:lpstr>Эбэрэй түхэл дүрсэтэй угалза  юу тэмдэглэдэг бэ?</vt:lpstr>
      <vt:lpstr>Слайд 26</vt:lpstr>
      <vt:lpstr>Yлзы угалзын удха хэлэгты.</vt:lpstr>
      <vt:lpstr>       Yлзы – энэ хадаа эгээл урдын угалза, хээ болоно, тэрэ зол жаргалай, ажана амгалан байдалай, ута наhанай hүлдэ мүн.</vt:lpstr>
      <vt:lpstr>Алхан хээ угалза юу тэмдэглэнэб? </vt:lpstr>
      <vt:lpstr>Слайд 30</vt:lpstr>
      <vt:lpstr>Түхэреэн дүхэриг угалзын удха хэлэгты? </vt:lpstr>
      <vt:lpstr>Слайд 32</vt:lpstr>
      <vt:lpstr>6-дахи тур                        Таагты???</vt:lpstr>
      <vt:lpstr>Слайд 34</vt:lpstr>
      <vt:lpstr>Саhан</vt:lpstr>
      <vt:lpstr>Слайд 36</vt:lpstr>
      <vt:lpstr>Моритой хүн.</vt:lpstr>
      <vt:lpstr>Слайд 38</vt:lpstr>
      <vt:lpstr>Yүлэн</vt:lpstr>
      <vt:lpstr>Слайд 40</vt:lpstr>
      <vt:lpstr>Yндэгэн</vt:lpstr>
      <vt:lpstr>7-дохи тур                Хэн бэ хэлэгты!</vt:lpstr>
      <vt:lpstr>Слайд 43</vt:lpstr>
      <vt:lpstr>Чингис хаанай Агууехэ Засагhаа.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Буряад хэлэнэй үдэрөөр амаршалнабди!!!</dc:title>
  <dc:creator>User</dc:creator>
  <cp:lastModifiedBy>User</cp:lastModifiedBy>
  <cp:revision>52</cp:revision>
  <dcterms:created xsi:type="dcterms:W3CDTF">2013-10-16T07:29:19Z</dcterms:created>
  <dcterms:modified xsi:type="dcterms:W3CDTF">2013-10-16T15:04:03Z</dcterms:modified>
</cp:coreProperties>
</file>