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7000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7000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7000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7000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7000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Tm="7000">
    <p:checker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772400" cy="52149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7300" b="1" i="1" dirty="0" smtClean="0">
                <a:solidFill>
                  <a:srgbClr val="00B050"/>
                </a:solidFill>
                <a:latin typeface="Constantia" pitchFamily="18" charset="0"/>
              </a:rPr>
              <a:t>ШКОЛЬНЫЙ СПОРТИВНЫЙ КЛУБ</a:t>
            </a:r>
            <a:r>
              <a:rPr lang="ru-RU" b="1" i="1" dirty="0" smtClean="0">
                <a:solidFill>
                  <a:srgbClr val="00B050"/>
                </a:solidFill>
                <a:latin typeface="Constantia" pitchFamily="18" charset="0"/>
              </a:rPr>
              <a:t> </a:t>
            </a:r>
            <a:r>
              <a:rPr lang="ru-RU" b="1" i="1" dirty="0" smtClean="0">
                <a:latin typeface="Constantia" pitchFamily="18" charset="0"/>
              </a:rPr>
              <a:t/>
            </a:r>
            <a:br>
              <a:rPr lang="ru-RU" b="1" i="1" dirty="0" smtClean="0">
                <a:latin typeface="Constantia" pitchFamily="18" charset="0"/>
              </a:rPr>
            </a:br>
            <a:r>
              <a:rPr lang="ru-RU" sz="8900" b="1" i="1" dirty="0" smtClean="0">
                <a:solidFill>
                  <a:srgbClr val="FF0000"/>
                </a:solidFill>
                <a:latin typeface="Constantia" pitchFamily="18" charset="0"/>
              </a:rPr>
              <a:t>«</a:t>
            </a:r>
            <a:r>
              <a:rPr lang="ru-RU" sz="9600" b="1" i="1" dirty="0" smtClean="0">
                <a:solidFill>
                  <a:srgbClr val="FF0000"/>
                </a:solidFill>
                <a:latin typeface="Constantia" pitchFamily="18" charset="0"/>
              </a:rPr>
              <a:t>ЛИДЕР»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784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500166" y="357166"/>
            <a:ext cx="6072230" cy="6286544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35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500042"/>
            <a:ext cx="8429683" cy="6357958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977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14282" y="0"/>
            <a:ext cx="8572560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981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071538" y="0"/>
            <a:ext cx="7143800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35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785786" y="0"/>
            <a:ext cx="7929617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IMG_618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642909" y="500042"/>
            <a:ext cx="8072495" cy="5954733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1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9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ЖДЕМ ВАС В ГОСТИ!</a:t>
            </a:r>
            <a:endParaRPr lang="ru-RU" sz="9600" b="1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37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85720" y="0"/>
            <a:ext cx="8501122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SC0280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00034" y="285728"/>
            <a:ext cx="8358246" cy="6215106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SC04403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85720" y="0"/>
            <a:ext cx="8643998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349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71472" y="0"/>
            <a:ext cx="8143932" cy="685800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SC02895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357158" y="214290"/>
            <a:ext cx="8358246" cy="6429420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6352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571472" y="0"/>
            <a:ext cx="8215370" cy="6572272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_9806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714348" y="571480"/>
            <a:ext cx="7715303" cy="5929354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1000258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857224" y="285728"/>
            <a:ext cx="7572427" cy="6215106"/>
          </a:xfrm>
        </p:spPr>
      </p:pic>
    </p:spTree>
  </p:cSld>
  <p:clrMapOvr>
    <a:masterClrMapping/>
  </p:clrMapOvr>
  <p:transition advTm="7000"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</TotalTime>
  <Words>8</Words>
  <PresentationFormat>Экран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Яркая</vt:lpstr>
      <vt:lpstr>ШКОЛЬНЫЙ СПОРТИВНЫЙ КЛУБ  «ЛИДЕР»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ШКОЛЬНЫЙ СПОРТИВНЫЙ КЛУБ  «ЛИДЕР» </dc:title>
  <cp:lastModifiedBy>Анна</cp:lastModifiedBy>
  <cp:revision>5</cp:revision>
  <dcterms:modified xsi:type="dcterms:W3CDTF">2014-03-13T07:28:42Z</dcterms:modified>
</cp:coreProperties>
</file>