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4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DEB0-6B9D-4405-A286-16BB4F2E669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80E5-B37D-4267-A680-D2DEC27AD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DEB0-6B9D-4405-A286-16BB4F2E669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80E5-B37D-4267-A680-D2DEC27AD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DEB0-6B9D-4405-A286-16BB4F2E669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80E5-B37D-4267-A680-D2DEC27AD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DEB0-6B9D-4405-A286-16BB4F2E669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80E5-B37D-4267-A680-D2DEC27AD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DEB0-6B9D-4405-A286-16BB4F2E669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80E5-B37D-4267-A680-D2DEC27AD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DEB0-6B9D-4405-A286-16BB4F2E669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80E5-B37D-4267-A680-D2DEC27AD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DEB0-6B9D-4405-A286-16BB4F2E669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80E5-B37D-4267-A680-D2DEC27AD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DEB0-6B9D-4405-A286-16BB4F2E669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80E5-B37D-4267-A680-D2DEC27AD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DEB0-6B9D-4405-A286-16BB4F2E669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80E5-B37D-4267-A680-D2DEC27AD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DEB0-6B9D-4405-A286-16BB4F2E669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80E5-B37D-4267-A680-D2DEC27AD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DEB0-6B9D-4405-A286-16BB4F2E669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80E5-B37D-4267-A680-D2DEC27AD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8DEB0-6B9D-4405-A286-16BB4F2E6698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D80E5-B37D-4267-A680-D2DEC27AD8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4Tj1ml141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48db022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49ea1c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52e637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57b91a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57e6019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67fed79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77b991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469c8e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599a5d9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230" y="0"/>
            <a:ext cx="916423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6253a0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230" y="0"/>
            <a:ext cx="916423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fSpjJTc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8816" y="-51612"/>
            <a:ext cx="9212816" cy="6909612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8627877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b73a36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c587b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0"/>
            <a:ext cx="5258947" cy="6807216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c709b5d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d3a6cf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286908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d3ba774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d4e39b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fd5eae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1052" y="0"/>
            <a:ext cx="9185052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d80bd20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9592" y="980728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Georgia" pitchFamily="18" charset="0"/>
              </a:rPr>
              <a:t>Наша Родина </a:t>
            </a:r>
          </a:p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Georgia" pitchFamily="18" charset="0"/>
              </a:rPr>
              <a:t>в гости вас ждет!</a:t>
            </a:r>
            <a:endParaRPr lang="ru-RU" sz="4400" b="1" dirty="0">
              <a:solidFill>
                <a:srgbClr val="FFC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5pZ1zHC01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2986"/>
            <a:ext cx="5126260" cy="6835014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pic>
        <p:nvPicPr>
          <p:cNvPr id="4" name="Содержимое 3" descr="qZrzznjpZ6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7826" cy="688337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WM4yVHos1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2490" y="33504"/>
            <a:ext cx="5104154" cy="6824496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1cf951c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3ad0ef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7d89fd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40f804f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Click="0" advTm="7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</Words>
  <Application>Microsoft Office PowerPoint</Application>
  <PresentationFormat>Экран (4:3)</PresentationFormat>
  <Paragraphs>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ё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2010</dc:creator>
  <cp:lastModifiedBy>ВолковаГВ</cp:lastModifiedBy>
  <cp:revision>10</cp:revision>
  <dcterms:created xsi:type="dcterms:W3CDTF">2013-10-29T20:00:58Z</dcterms:created>
  <dcterms:modified xsi:type="dcterms:W3CDTF">2013-11-05T03:56:33Z</dcterms:modified>
</cp:coreProperties>
</file>