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68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AC64-FF4A-426D-9AEF-69182C4B7AB0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A3F4-38BD-41EB-AD13-722EF1DCC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j1.konakovo.org/res/kuvshinovo2/_DSC_958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10740" y="857232"/>
            <a:ext cx="7804573" cy="5429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advClick="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s019.radikal.ru/i641/1204/fe/fb9417cd6f26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928662" y="571480"/>
            <a:ext cx="43577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072198" y="571480"/>
            <a:ext cx="2786082" cy="552609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Больница построенная Кувшиновом , которая действует и сейчас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017.radikal.ru/i437/1204/6c/c04c7273945f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642910" y="714356"/>
            <a:ext cx="5072098" cy="492922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571481"/>
            <a:ext cx="2471726" cy="51435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ru-RU" dirty="0" smtClean="0"/>
              <a:t>Общий вид  фабрики с городского берега реки </a:t>
            </a:r>
            <a:r>
              <a:rPr lang="ru-RU" dirty="0" err="1" smtClean="0"/>
              <a:t>Осуга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s019.radikal.ru/i629/1204/fa/a05d4d9605c8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428604"/>
            <a:ext cx="497205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428604"/>
            <a:ext cx="3114668" cy="56975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Вместе с М.Г. Кувшиновым в селе Каменном поселились его жена Юлия Фёдоровна и дети: Михаил, Сергей, Юлия и Мария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было построена площадка для игр. (ныне Комсомольский  парк)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061.radikal.ru/1204/cb/d2072852a432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0034" y="1142984"/>
            <a:ext cx="52149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5074" y="1000108"/>
            <a:ext cx="2471726" cy="5126055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Почтовое отделение, которое действовало до 1964 года</a:t>
            </a:r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642919"/>
            <a:ext cx="3043230" cy="54292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Народный дом.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Кувшиновский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центр досуга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 descr="http://lj1.konakovo.org/res/kuvshinovo2/_DSC_95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642918"/>
            <a:ext cx="4695171" cy="550072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glow rad="101600">
              <a:srgbClr val="0070C0">
                <a:alpha val="60000"/>
              </a:srgbClr>
            </a:glow>
          </a:effectLst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j1.konakovo.org/res/kuvshinovo2/_DSC_9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75994" y="714356"/>
            <a:ext cx="4653196" cy="5000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Содержимое 4"/>
          <p:cNvSpPr>
            <a:spLocks noGrp="1"/>
          </p:cNvSpPr>
          <p:nvPr>
            <p:ph sz="half" idx="2"/>
          </p:nvPr>
        </p:nvSpPr>
        <p:spPr>
          <a:xfrm>
            <a:off x="5286380" y="428604"/>
            <a:ext cx="3400420" cy="569755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Железно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дорожный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вокзал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дороге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Торжок –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-Каменное</a:t>
            </a: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j1.konakovo.org/res/kuvshinovo2/_DSC_9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928670"/>
            <a:ext cx="4471990" cy="5000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Содержимое 4"/>
          <p:cNvSpPr>
            <a:spLocks noGrp="1"/>
          </p:cNvSpPr>
          <p:nvPr>
            <p:ph sz="half" idx="2"/>
          </p:nvPr>
        </p:nvSpPr>
        <p:spPr>
          <a:xfrm>
            <a:off x="5214938" y="785813"/>
            <a:ext cx="3471862" cy="5340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«Пассаж»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построен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проекту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архитектора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Ф.Ф.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Воскресенского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(ныне крытый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рынок).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j1.konakovo.org/res/kuvshinovo2/_DSC_95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857224" y="928670"/>
            <a:ext cx="4357718" cy="5097467"/>
          </a:xfrm>
          <a:prstGeom prst="rect">
            <a:avLst/>
          </a:prstGeom>
          <a:noFill/>
          <a:effectLst>
            <a:glow rad="139700">
              <a:srgbClr val="0070C0">
                <a:alpha val="40000"/>
              </a:srgbClr>
            </a:glow>
          </a:effectLst>
        </p:spPr>
      </p:pic>
      <p:sp>
        <p:nvSpPr>
          <p:cNvPr id="6" name="Содержимое 4"/>
          <p:cNvSpPr>
            <a:spLocks noGrp="1"/>
          </p:cNvSpPr>
          <p:nvPr>
            <p:ph sz="half" idx="2"/>
          </p:nvPr>
        </p:nvSpPr>
        <p:spPr>
          <a:xfrm>
            <a:off x="6215074" y="928670"/>
            <a:ext cx="2471726" cy="519749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Свято –</a:t>
            </a:r>
          </a:p>
          <a:p>
            <a:pPr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троицкая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церковь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95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2013-01-22T11:07:16Z</dcterms:created>
  <dcterms:modified xsi:type="dcterms:W3CDTF">2013-01-22T15:12:52Z</dcterms:modified>
</cp:coreProperties>
</file>